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70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1" r:id="rId16"/>
    <p:sldId id="272" r:id="rId17"/>
    <p:sldId id="274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040" autoAdjust="0"/>
  </p:normalViewPr>
  <p:slideViewPr>
    <p:cSldViewPr>
      <p:cViewPr varScale="1">
        <p:scale>
          <a:sx n="53" d="100"/>
          <a:sy n="53" d="100"/>
        </p:scale>
        <p:origin x="-102" y="-4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30C9D8-C245-4C41-A295-E4B384CA6037}" type="doc">
      <dgm:prSet loTypeId="urn:microsoft.com/office/officeart/2005/8/layout/hList2" loCatId="relationship" qsTypeId="urn:microsoft.com/office/officeart/2005/8/quickstyle/3d1" qsCatId="3D" csTypeId="urn:microsoft.com/office/officeart/2005/8/colors/colorful4" csCatId="colorful" phldr="1"/>
      <dgm:spPr/>
    </dgm:pt>
    <dgm:pt modelId="{B8E60D3D-7CD8-498F-9371-840FB68CFF48}">
      <dgm:prSet phldrT="[Text]"/>
      <dgm:spPr/>
      <dgm:t>
        <a:bodyPr/>
        <a:lstStyle/>
        <a:p>
          <a:endParaRPr lang="en-US" dirty="0"/>
        </a:p>
      </dgm:t>
    </dgm:pt>
    <dgm:pt modelId="{64E1F245-0B14-4B51-B1D6-BFBE48DF762D}" type="parTrans" cxnId="{A9F2C6B7-A4BF-4C1E-ADF0-A78CE1F1529A}">
      <dgm:prSet/>
      <dgm:spPr/>
      <dgm:t>
        <a:bodyPr/>
        <a:lstStyle/>
        <a:p>
          <a:endParaRPr lang="en-US"/>
        </a:p>
      </dgm:t>
    </dgm:pt>
    <dgm:pt modelId="{BF975529-960F-462E-AC63-BE58B87C011C}" type="sibTrans" cxnId="{A9F2C6B7-A4BF-4C1E-ADF0-A78CE1F1529A}">
      <dgm:prSet/>
      <dgm:spPr/>
      <dgm:t>
        <a:bodyPr/>
        <a:lstStyle/>
        <a:p>
          <a:endParaRPr lang="en-US"/>
        </a:p>
      </dgm:t>
    </dgm:pt>
    <dgm:pt modelId="{967221D1-0EB2-4BD5-9AAE-32482E72EDFD}">
      <dgm:prSet phldrT="[Text]"/>
      <dgm:spPr/>
      <dgm:t>
        <a:bodyPr/>
        <a:lstStyle/>
        <a:p>
          <a:endParaRPr lang="en-US" dirty="0"/>
        </a:p>
      </dgm:t>
    </dgm:pt>
    <dgm:pt modelId="{9B681FCA-7F86-4E15-AA14-FFFD231AD5DA}" type="sibTrans" cxnId="{FB284797-706A-403D-BCE4-B59B7A3CEAB4}">
      <dgm:prSet/>
      <dgm:spPr/>
      <dgm:t>
        <a:bodyPr/>
        <a:lstStyle/>
        <a:p>
          <a:endParaRPr lang="en-US"/>
        </a:p>
      </dgm:t>
    </dgm:pt>
    <dgm:pt modelId="{208EBAD9-C335-4544-BEFD-6C3E3E34E144}" type="parTrans" cxnId="{FB284797-706A-403D-BCE4-B59B7A3CEAB4}">
      <dgm:prSet/>
      <dgm:spPr/>
      <dgm:t>
        <a:bodyPr/>
        <a:lstStyle/>
        <a:p>
          <a:endParaRPr lang="en-US"/>
        </a:p>
      </dgm:t>
    </dgm:pt>
    <dgm:pt modelId="{02E3199F-8615-42C5-997D-42569B5FD3E3}" type="pres">
      <dgm:prSet presAssocID="{AA30C9D8-C245-4C41-A295-E4B384CA6037}" presName="linearFlow" presStyleCnt="0">
        <dgm:presLayoutVars>
          <dgm:dir/>
          <dgm:animLvl val="lvl"/>
          <dgm:resizeHandles/>
        </dgm:presLayoutVars>
      </dgm:prSet>
      <dgm:spPr/>
    </dgm:pt>
    <dgm:pt modelId="{62255AE8-A3E0-482D-8D56-0A53C46BF31C}" type="pres">
      <dgm:prSet presAssocID="{B8E60D3D-7CD8-498F-9371-840FB68CFF48}" presName="compositeNode" presStyleCnt="0">
        <dgm:presLayoutVars>
          <dgm:bulletEnabled val="1"/>
        </dgm:presLayoutVars>
      </dgm:prSet>
      <dgm:spPr/>
    </dgm:pt>
    <dgm:pt modelId="{5A7380F0-2F71-4245-81F2-CFEDC7EDC9CA}" type="pres">
      <dgm:prSet presAssocID="{B8E60D3D-7CD8-498F-9371-840FB68CFF48}" presName="image" presStyleLbl="fgImgPlace1" presStyleIdx="0" presStyleCnt="2"/>
      <dgm:spPr/>
    </dgm:pt>
    <dgm:pt modelId="{F98E45F9-B0CC-4BD0-980D-A24983AA59BD}" type="pres">
      <dgm:prSet presAssocID="{B8E60D3D-7CD8-498F-9371-840FB68CFF48}" presName="childNode" presStyleLbl="node1" presStyleIdx="0" presStyleCnt="2" custScaleX="106663" custScaleY="105650" custLinFactNeighborX="-1095" custLinFactNeighborY="-3704">
        <dgm:presLayoutVars>
          <dgm:bulletEnabled val="1"/>
        </dgm:presLayoutVars>
      </dgm:prSet>
      <dgm:spPr/>
    </dgm:pt>
    <dgm:pt modelId="{9445692A-46F6-444D-8503-8768F12D179C}" type="pres">
      <dgm:prSet presAssocID="{B8E60D3D-7CD8-498F-9371-840FB68CFF48}" presName="parentNode" presStyleLbl="revTx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65EFF7-58B7-4427-8CBE-C7D1A5B93ACE}" type="pres">
      <dgm:prSet presAssocID="{BF975529-960F-462E-AC63-BE58B87C011C}" presName="sibTrans" presStyleCnt="0"/>
      <dgm:spPr/>
    </dgm:pt>
    <dgm:pt modelId="{BAAC6F34-6E63-4B33-A52F-FD77ADA61CB2}" type="pres">
      <dgm:prSet presAssocID="{967221D1-0EB2-4BD5-9AAE-32482E72EDFD}" presName="compositeNode" presStyleCnt="0">
        <dgm:presLayoutVars>
          <dgm:bulletEnabled val="1"/>
        </dgm:presLayoutVars>
      </dgm:prSet>
      <dgm:spPr/>
    </dgm:pt>
    <dgm:pt modelId="{C7BC0FDA-FD17-43E1-AE20-1625F7B8CA86}" type="pres">
      <dgm:prSet presAssocID="{967221D1-0EB2-4BD5-9AAE-32482E72EDFD}" presName="image" presStyleLbl="fgImgPlace1" presStyleIdx="1" presStyleCnt="2" custLinFactX="100000" custLinFactNeighborX="103721" custLinFactNeighborY="-4486"/>
      <dgm:spPr/>
    </dgm:pt>
    <dgm:pt modelId="{F2FFCC90-AD61-4EA4-A06B-C687183240C6}" type="pres">
      <dgm:prSet presAssocID="{967221D1-0EB2-4BD5-9AAE-32482E72EDFD}" presName="childNode" presStyleLbl="node1" presStyleIdx="1" presStyleCnt="2" custFlipVert="1" custScaleX="106947" custScaleY="105022" custLinFactNeighborX="-18374" custLinFactNeighborY="-4170">
        <dgm:presLayoutVars>
          <dgm:bulletEnabled val="1"/>
        </dgm:presLayoutVars>
      </dgm:prSet>
      <dgm:spPr/>
    </dgm:pt>
    <dgm:pt modelId="{EA5ED0E5-E879-4EFC-86F7-63F1D101620E}" type="pres">
      <dgm:prSet presAssocID="{967221D1-0EB2-4BD5-9AAE-32482E72EDFD}" presName="parentNode" presStyleLbl="revTx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B284797-706A-403D-BCE4-B59B7A3CEAB4}" srcId="{AA30C9D8-C245-4C41-A295-E4B384CA6037}" destId="{967221D1-0EB2-4BD5-9AAE-32482E72EDFD}" srcOrd="1" destOrd="0" parTransId="{208EBAD9-C335-4544-BEFD-6C3E3E34E144}" sibTransId="{9B681FCA-7F86-4E15-AA14-FFFD231AD5DA}"/>
    <dgm:cxn modelId="{F666AC75-FE8D-4574-810F-EEB0D03549A4}" type="presOf" srcId="{B8E60D3D-7CD8-498F-9371-840FB68CFF48}" destId="{9445692A-46F6-444D-8503-8768F12D179C}" srcOrd="0" destOrd="0" presId="urn:microsoft.com/office/officeart/2005/8/layout/hList2"/>
    <dgm:cxn modelId="{F460B5B6-3CAF-4C48-9AA9-0DB069CE9F3C}" type="presOf" srcId="{967221D1-0EB2-4BD5-9AAE-32482E72EDFD}" destId="{EA5ED0E5-E879-4EFC-86F7-63F1D101620E}" srcOrd="0" destOrd="0" presId="urn:microsoft.com/office/officeart/2005/8/layout/hList2"/>
    <dgm:cxn modelId="{CF08BE99-E970-4145-99D7-2FAC675F48EA}" type="presOf" srcId="{AA30C9D8-C245-4C41-A295-E4B384CA6037}" destId="{02E3199F-8615-42C5-997D-42569B5FD3E3}" srcOrd="0" destOrd="0" presId="urn:microsoft.com/office/officeart/2005/8/layout/hList2"/>
    <dgm:cxn modelId="{A9F2C6B7-A4BF-4C1E-ADF0-A78CE1F1529A}" srcId="{AA30C9D8-C245-4C41-A295-E4B384CA6037}" destId="{B8E60D3D-7CD8-498F-9371-840FB68CFF48}" srcOrd="0" destOrd="0" parTransId="{64E1F245-0B14-4B51-B1D6-BFBE48DF762D}" sibTransId="{BF975529-960F-462E-AC63-BE58B87C011C}"/>
    <dgm:cxn modelId="{39158A60-A2DE-4FB7-AA7C-FFF30C1336F2}" type="presParOf" srcId="{02E3199F-8615-42C5-997D-42569B5FD3E3}" destId="{62255AE8-A3E0-482D-8D56-0A53C46BF31C}" srcOrd="0" destOrd="0" presId="urn:microsoft.com/office/officeart/2005/8/layout/hList2"/>
    <dgm:cxn modelId="{C600EE59-C3B8-42DB-80B2-FD1F83187231}" type="presParOf" srcId="{62255AE8-A3E0-482D-8D56-0A53C46BF31C}" destId="{5A7380F0-2F71-4245-81F2-CFEDC7EDC9CA}" srcOrd="0" destOrd="0" presId="urn:microsoft.com/office/officeart/2005/8/layout/hList2"/>
    <dgm:cxn modelId="{4162BC7B-9210-4575-8454-DBA19A645EFF}" type="presParOf" srcId="{62255AE8-A3E0-482D-8D56-0A53C46BF31C}" destId="{F98E45F9-B0CC-4BD0-980D-A24983AA59BD}" srcOrd="1" destOrd="0" presId="urn:microsoft.com/office/officeart/2005/8/layout/hList2"/>
    <dgm:cxn modelId="{BF0AD0D9-D26C-4F47-A8BC-801342467FF8}" type="presParOf" srcId="{62255AE8-A3E0-482D-8D56-0A53C46BF31C}" destId="{9445692A-46F6-444D-8503-8768F12D179C}" srcOrd="2" destOrd="0" presId="urn:microsoft.com/office/officeart/2005/8/layout/hList2"/>
    <dgm:cxn modelId="{ECCD9116-4C9C-429B-821F-B36E4E186B89}" type="presParOf" srcId="{02E3199F-8615-42C5-997D-42569B5FD3E3}" destId="{DA65EFF7-58B7-4427-8CBE-C7D1A5B93ACE}" srcOrd="1" destOrd="0" presId="urn:microsoft.com/office/officeart/2005/8/layout/hList2"/>
    <dgm:cxn modelId="{1704754B-7706-4556-B53F-B27665E47271}" type="presParOf" srcId="{02E3199F-8615-42C5-997D-42569B5FD3E3}" destId="{BAAC6F34-6E63-4B33-A52F-FD77ADA61CB2}" srcOrd="2" destOrd="0" presId="urn:microsoft.com/office/officeart/2005/8/layout/hList2"/>
    <dgm:cxn modelId="{71805F3C-3055-4E83-9616-C2C16A0E7B42}" type="presParOf" srcId="{BAAC6F34-6E63-4B33-A52F-FD77ADA61CB2}" destId="{C7BC0FDA-FD17-43E1-AE20-1625F7B8CA86}" srcOrd="0" destOrd="0" presId="urn:microsoft.com/office/officeart/2005/8/layout/hList2"/>
    <dgm:cxn modelId="{25B746CF-23AD-4E7B-B4D2-947A6213428D}" type="presParOf" srcId="{BAAC6F34-6E63-4B33-A52F-FD77ADA61CB2}" destId="{F2FFCC90-AD61-4EA4-A06B-C687183240C6}" srcOrd="1" destOrd="0" presId="urn:microsoft.com/office/officeart/2005/8/layout/hList2"/>
    <dgm:cxn modelId="{78A0E7E7-52DF-4972-BAC2-508623E369FF}" type="presParOf" srcId="{BAAC6F34-6E63-4B33-A52F-FD77ADA61CB2}" destId="{EA5ED0E5-E879-4EFC-86F7-63F1D101620E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445692A-46F6-444D-8503-8768F12D179C}">
      <dsp:nvSpPr>
        <dsp:cNvPr id="0" name=""/>
        <dsp:cNvSpPr/>
      </dsp:nvSpPr>
      <dsp:spPr>
        <a:xfrm rot="16200000">
          <a:off x="-1702345" y="2686441"/>
          <a:ext cx="4130801" cy="6052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533794" bIns="0" numCol="1" spcCol="1270" anchor="t" anchorCtr="0">
          <a:noAutofit/>
        </a:bodyPr>
        <a:lstStyle/>
        <a:p>
          <a:pPr lvl="0" algn="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500" kern="1200" dirty="0"/>
        </a:p>
      </dsp:txBody>
      <dsp:txXfrm rot="16200000">
        <a:off x="-1702345" y="2686441"/>
        <a:ext cx="4130801" cy="605246"/>
      </dsp:txXfrm>
    </dsp:sp>
    <dsp:sp modelId="{F98E45F9-B0CC-4BD0-980D-A24983AA59BD}">
      <dsp:nvSpPr>
        <dsp:cNvPr id="0" name=""/>
        <dsp:cNvSpPr/>
      </dsp:nvSpPr>
      <dsp:spPr>
        <a:xfrm>
          <a:off x="532229" y="653963"/>
          <a:ext cx="3215643" cy="436419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48000"/>
                <a:satMod val="138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85000"/>
              </a:schemeClr>
            </a:gs>
            <a:gs pos="40000">
              <a:schemeClr val="accent4">
                <a:hueOff val="0"/>
                <a:satOff val="0"/>
                <a:lumOff val="0"/>
                <a:alphaOff val="0"/>
                <a:tint val="92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3000"/>
              </a:schemeClr>
            </a:gs>
            <a:gs pos="60000">
              <a:schemeClr val="accent4">
                <a:hueOff val="0"/>
                <a:satOff val="0"/>
                <a:lumOff val="0"/>
                <a:alphaOff val="0"/>
                <a:tint val="92000"/>
              </a:schemeClr>
            </a:gs>
            <a:gs pos="75000">
              <a:schemeClr val="accent4">
                <a:hueOff val="0"/>
                <a:satOff val="0"/>
                <a:lumOff val="0"/>
                <a:alphaOff val="0"/>
                <a:tint val="83000"/>
                <a:satMod val="108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48000"/>
                <a:satMod val="150000"/>
              </a:schemeClr>
            </a:gs>
          </a:gsLst>
          <a:lin ang="5400000" scaled="0"/>
        </a:gradFill>
        <a:ln>
          <a:noFill/>
        </a:ln>
        <a:effectLst>
          <a:outerShdw blurRad="63000" dist="25400" dir="16000000" rotWithShape="0">
            <a:srgbClr val="000000">
              <a:alpha val="1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A7380F0-2F71-4245-81F2-CFEDC7EDC9CA}">
      <dsp:nvSpPr>
        <dsp:cNvPr id="0" name=""/>
        <dsp:cNvSpPr/>
      </dsp:nvSpPr>
      <dsp:spPr>
        <a:xfrm>
          <a:off x="60431" y="124738"/>
          <a:ext cx="1210492" cy="1210492"/>
        </a:xfrm>
        <a:prstGeom prst="rect">
          <a:avLst/>
        </a:prstGeom>
        <a:gradFill rotWithShape="0">
          <a:gsLst>
            <a:gs pos="0">
              <a:schemeClr val="accent4">
                <a:tint val="50000"/>
                <a:hueOff val="0"/>
                <a:satOff val="0"/>
                <a:lumOff val="0"/>
                <a:alphaOff val="0"/>
                <a:tint val="48000"/>
                <a:satMod val="138000"/>
              </a:schemeClr>
            </a:gs>
            <a:gs pos="25000">
              <a:schemeClr val="accent4">
                <a:tint val="50000"/>
                <a:hueOff val="0"/>
                <a:satOff val="0"/>
                <a:lumOff val="0"/>
                <a:alphaOff val="0"/>
                <a:tint val="85000"/>
              </a:schemeClr>
            </a:gs>
            <a:gs pos="40000">
              <a:schemeClr val="accent4">
                <a:tint val="50000"/>
                <a:hueOff val="0"/>
                <a:satOff val="0"/>
                <a:lumOff val="0"/>
                <a:alphaOff val="0"/>
                <a:tint val="92000"/>
              </a:schemeClr>
            </a:gs>
            <a:gs pos="50000">
              <a:schemeClr val="accent4">
                <a:tint val="50000"/>
                <a:hueOff val="0"/>
                <a:satOff val="0"/>
                <a:lumOff val="0"/>
                <a:alphaOff val="0"/>
                <a:tint val="93000"/>
              </a:schemeClr>
            </a:gs>
            <a:gs pos="60000">
              <a:schemeClr val="accent4">
                <a:tint val="50000"/>
                <a:hueOff val="0"/>
                <a:satOff val="0"/>
                <a:lumOff val="0"/>
                <a:alphaOff val="0"/>
                <a:tint val="92000"/>
              </a:schemeClr>
            </a:gs>
            <a:gs pos="75000">
              <a:schemeClr val="accent4">
                <a:tint val="50000"/>
                <a:hueOff val="0"/>
                <a:satOff val="0"/>
                <a:lumOff val="0"/>
                <a:alphaOff val="0"/>
                <a:tint val="83000"/>
                <a:satMod val="108000"/>
              </a:schemeClr>
            </a:gs>
            <a:gs pos="100000">
              <a:schemeClr val="accent4">
                <a:tint val="50000"/>
                <a:hueOff val="0"/>
                <a:satOff val="0"/>
                <a:lumOff val="0"/>
                <a:alphaOff val="0"/>
                <a:tint val="48000"/>
                <a:satMod val="150000"/>
              </a:schemeClr>
            </a:gs>
          </a:gsLst>
          <a:lin ang="5400000" scaled="0"/>
        </a:gradFill>
        <a:ln>
          <a:noFill/>
        </a:ln>
        <a:effectLst>
          <a:outerShdw blurRad="63000" dist="25400" dir="16000000" rotWithShape="0">
            <a:srgbClr val="000000">
              <a:alpha val="10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EA5ED0E5-E879-4EFC-86F7-63F1D101620E}">
      <dsp:nvSpPr>
        <dsp:cNvPr id="0" name=""/>
        <dsp:cNvSpPr/>
      </dsp:nvSpPr>
      <dsp:spPr>
        <a:xfrm rot="16200000">
          <a:off x="2786431" y="2686441"/>
          <a:ext cx="4130801" cy="6052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533794" bIns="0" numCol="1" spcCol="1270" anchor="t" anchorCtr="0">
          <a:noAutofit/>
        </a:bodyPr>
        <a:lstStyle/>
        <a:p>
          <a:pPr lvl="0" algn="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500" kern="1200" dirty="0"/>
        </a:p>
      </dsp:txBody>
      <dsp:txXfrm rot="16200000">
        <a:off x="2786431" y="2686441"/>
        <a:ext cx="4130801" cy="605246"/>
      </dsp:txXfrm>
    </dsp:sp>
    <dsp:sp modelId="{F2FFCC90-AD61-4EA4-A06B-C687183240C6}">
      <dsp:nvSpPr>
        <dsp:cNvPr id="0" name=""/>
        <dsp:cNvSpPr/>
      </dsp:nvSpPr>
      <dsp:spPr>
        <a:xfrm flipV="1">
          <a:off x="4495804" y="647685"/>
          <a:ext cx="3224205" cy="4338250"/>
        </a:xfrm>
        <a:prstGeom prst="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48000"/>
                <a:satMod val="138000"/>
              </a:schemeClr>
            </a:gs>
            <a:gs pos="25000">
              <a:schemeClr val="accent4">
                <a:hueOff val="-4464770"/>
                <a:satOff val="26899"/>
                <a:lumOff val="2156"/>
                <a:alphaOff val="0"/>
                <a:tint val="85000"/>
              </a:schemeClr>
            </a:gs>
            <a:gs pos="40000">
              <a:schemeClr val="accent4">
                <a:hueOff val="-4464770"/>
                <a:satOff val="26899"/>
                <a:lumOff val="2156"/>
                <a:alphaOff val="0"/>
                <a:tint val="92000"/>
              </a:schemeClr>
            </a:gs>
            <a:gs pos="50000">
              <a:schemeClr val="accent4">
                <a:hueOff val="-4464770"/>
                <a:satOff val="26899"/>
                <a:lumOff val="2156"/>
                <a:alphaOff val="0"/>
                <a:tint val="93000"/>
              </a:schemeClr>
            </a:gs>
            <a:gs pos="60000">
              <a:schemeClr val="accent4">
                <a:hueOff val="-4464770"/>
                <a:satOff val="26899"/>
                <a:lumOff val="2156"/>
                <a:alphaOff val="0"/>
                <a:tint val="92000"/>
              </a:schemeClr>
            </a:gs>
            <a:gs pos="75000">
              <a:schemeClr val="accent4">
                <a:hueOff val="-4464770"/>
                <a:satOff val="26899"/>
                <a:lumOff val="2156"/>
                <a:alphaOff val="0"/>
                <a:tint val="83000"/>
                <a:satMod val="108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48000"/>
                <a:satMod val="150000"/>
              </a:schemeClr>
            </a:gs>
          </a:gsLst>
          <a:lin ang="5400000" scaled="0"/>
        </a:gradFill>
        <a:ln>
          <a:noFill/>
        </a:ln>
        <a:effectLst>
          <a:outerShdw blurRad="63000" dist="25400" dir="16000000" rotWithShape="0">
            <a:srgbClr val="000000">
              <a:alpha val="1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7BC0FDA-FD17-43E1-AE20-1625F7B8CA86}">
      <dsp:nvSpPr>
        <dsp:cNvPr id="0" name=""/>
        <dsp:cNvSpPr/>
      </dsp:nvSpPr>
      <dsp:spPr>
        <a:xfrm>
          <a:off x="7015237" y="70436"/>
          <a:ext cx="1210492" cy="1210492"/>
        </a:xfrm>
        <a:prstGeom prst="rect">
          <a:avLst/>
        </a:prstGeom>
        <a:gradFill rotWithShape="0">
          <a:gsLst>
            <a:gs pos="0">
              <a:schemeClr val="accent4">
                <a:tint val="50000"/>
                <a:hueOff val="-3981279"/>
                <a:satOff val="22610"/>
                <a:lumOff val="1795"/>
                <a:alphaOff val="0"/>
                <a:tint val="48000"/>
                <a:satMod val="138000"/>
              </a:schemeClr>
            </a:gs>
            <a:gs pos="25000">
              <a:schemeClr val="accent4">
                <a:tint val="50000"/>
                <a:hueOff val="-3981279"/>
                <a:satOff val="22610"/>
                <a:lumOff val="1795"/>
                <a:alphaOff val="0"/>
                <a:tint val="85000"/>
              </a:schemeClr>
            </a:gs>
            <a:gs pos="40000">
              <a:schemeClr val="accent4">
                <a:tint val="50000"/>
                <a:hueOff val="-3981279"/>
                <a:satOff val="22610"/>
                <a:lumOff val="1795"/>
                <a:alphaOff val="0"/>
                <a:tint val="92000"/>
              </a:schemeClr>
            </a:gs>
            <a:gs pos="50000">
              <a:schemeClr val="accent4">
                <a:tint val="50000"/>
                <a:hueOff val="-3981279"/>
                <a:satOff val="22610"/>
                <a:lumOff val="1795"/>
                <a:alphaOff val="0"/>
                <a:tint val="93000"/>
              </a:schemeClr>
            </a:gs>
            <a:gs pos="60000">
              <a:schemeClr val="accent4">
                <a:tint val="50000"/>
                <a:hueOff val="-3981279"/>
                <a:satOff val="22610"/>
                <a:lumOff val="1795"/>
                <a:alphaOff val="0"/>
                <a:tint val="92000"/>
              </a:schemeClr>
            </a:gs>
            <a:gs pos="75000">
              <a:schemeClr val="accent4">
                <a:tint val="50000"/>
                <a:hueOff val="-3981279"/>
                <a:satOff val="22610"/>
                <a:lumOff val="1795"/>
                <a:alphaOff val="0"/>
                <a:tint val="83000"/>
                <a:satMod val="108000"/>
              </a:schemeClr>
            </a:gs>
            <a:gs pos="100000">
              <a:schemeClr val="accent4">
                <a:tint val="50000"/>
                <a:hueOff val="-3981279"/>
                <a:satOff val="22610"/>
                <a:lumOff val="1795"/>
                <a:alphaOff val="0"/>
                <a:tint val="48000"/>
                <a:satMod val="150000"/>
              </a:schemeClr>
            </a:gs>
          </a:gsLst>
          <a:lin ang="5400000" scaled="0"/>
        </a:gradFill>
        <a:ln>
          <a:noFill/>
        </a:ln>
        <a:effectLst>
          <a:outerShdw blurRad="63000" dist="25400" dir="16000000" rotWithShape="0">
            <a:srgbClr val="000000">
              <a:alpha val="10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343F23-A114-4CD9-A009-844F764DBAA0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168828-D7A6-4739-A42D-C19CD21C850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168828-D7A6-4739-A42D-C19CD21C8502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正方形/長方形 189"/>
          <p:cNvSpPr/>
          <p:nvPr/>
        </p:nvSpPr>
        <p:spPr>
          <a:xfrm>
            <a:off x="-9554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90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</p:grpSpPr>
        <p:sp>
          <p:nvSpPr>
            <p:cNvPr id="92" name="図形 91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3" name="図形 92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4" name="図形 93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5" name="図形 94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6" name="図形 95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7" name="図形 96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8" name="図形 97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9" name="図形 98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0" name="図形 99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1" name="図形 100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2" name="図形 101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3" name="図形 102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4" name="図形 103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5" name="図形 104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6" name="図形 105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7" name="図形 106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8" name="図形 107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9" name="図形 108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0" name="図形 109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1" name="図形 110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2" name="図形 111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3" name="図形 112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4" name="図形 113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5" name="図形 114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6" name="図形 115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7" name="図形 116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8" name="図形 117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9" name="図形 118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0" name="図形 119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1" name="図形 120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2" name="図形 121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3" name="図形 122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4" name="図形 123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5" name="図形 124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6" name="図形 125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7" name="図形 126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8" name="図形 127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9" name="図形 128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0" name="図形 129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1" name="図形 130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2" name="図形 131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3" name="図形 132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4" name="図形 133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5" name="図形 134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6" name="図形 135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7" name="図形 136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8" name="図形 137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9" name="図形 138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0" name="図形 139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1" name="図形 140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2" name="図形 141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3" name="図形 142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4" name="図形 143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5" name="図形 144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6" name="図形 145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7" name="図形 146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8" name="図形 147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9" name="図形 148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0" name="図形 149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1" name="図形 150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2" name="図形 151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3" name="図形 152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4" name="図形 153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5" name="図形 154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6" name="図形 155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7" name="図形 156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8" name="図形 157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9" name="図形 158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0" name="図形 159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1" name="図形 160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2" name="図形 161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3" name="図形 162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4" name="図形 163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5" name="図形 164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  <p:sp>
        <p:nvSpPr>
          <p:cNvPr id="2" name="図形 1"/>
          <p:cNvSpPr>
            <a:spLocks noGrp="1"/>
          </p:cNvSpPr>
          <p:nvPr>
            <p:ph type="ctrTitle"/>
          </p:nvPr>
        </p:nvSpPr>
        <p:spPr>
          <a:xfrm>
            <a:off x="642910" y="2214554"/>
            <a:ext cx="7772400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8" name="図形 7"/>
          <p:cNvSpPr>
            <a:spLocks noGrp="1"/>
          </p:cNvSpPr>
          <p:nvPr>
            <p:ph type="subTitle" idx="1"/>
          </p:nvPr>
        </p:nvSpPr>
        <p:spPr>
          <a:xfrm>
            <a:off x="642910" y="3699318"/>
            <a:ext cx="7772400" cy="900122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 dirty="0"/>
          </a:p>
        </p:txBody>
      </p:sp>
      <p:sp>
        <p:nvSpPr>
          <p:cNvPr id="12" name="図形 11"/>
          <p:cNvSpPr>
            <a:spLocks noGrp="1"/>
          </p:cNvSpPr>
          <p:nvPr>
            <p:ph type="dt" sz="half" idx="10"/>
          </p:nvPr>
        </p:nvSpPr>
        <p:spPr>
          <a:xfrm>
            <a:off x="4471200" y="6492874"/>
            <a:ext cx="1530000" cy="365125"/>
          </a:xfrm>
        </p:spPr>
        <p:txBody>
          <a:bodyPr/>
          <a:lstStyle/>
          <a:p>
            <a:fld id="{5DCD6E21-2D89-421B-A3FE-A71BF285E526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11" name="図形 10"/>
          <p:cNvSpPr>
            <a:spLocks noGrp="1"/>
          </p:cNvSpPr>
          <p:nvPr>
            <p:ph type="ftr" sz="quarter" idx="11"/>
          </p:nvPr>
        </p:nvSpPr>
        <p:spPr>
          <a:xfrm>
            <a:off x="6048000" y="6492875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8" name="図形 17"/>
          <p:cNvSpPr>
            <a:spLocks noGrp="1"/>
          </p:cNvSpPr>
          <p:nvPr>
            <p:ph type="sldNum" sz="quarter" idx="12"/>
          </p:nvPr>
        </p:nvSpPr>
        <p:spPr>
          <a:xfrm>
            <a:off x="8499632" y="6492875"/>
            <a:ext cx="644400" cy="365125"/>
          </a:xfrm>
        </p:spPr>
        <p:txBody>
          <a:bodyPr/>
          <a:lstStyle/>
          <a:p>
            <a:fld id="{79AA420C-D32E-4816-B489-302E3C579A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図形 9"/>
          <p:cNvSpPr>
            <a:spLocks/>
          </p:cNvSpPr>
          <p:nvPr/>
        </p:nvSpPr>
        <p:spPr bwMode="auto">
          <a:xfrm>
            <a:off x="3929058" y="9"/>
            <a:ext cx="5214942" cy="3383004"/>
          </a:xfrm>
          <a:custGeom>
            <a:avLst/>
            <a:gdLst/>
            <a:ahLst/>
            <a:cxnLst>
              <a:cxn ang="0">
                <a:pos x="3574" y="25"/>
              </a:cxn>
              <a:cxn ang="0">
                <a:pos x="3628" y="83"/>
              </a:cxn>
              <a:cxn ang="0">
                <a:pos x="3611" y="121"/>
              </a:cxn>
              <a:cxn ang="0">
                <a:pos x="3278" y="166"/>
              </a:cxn>
              <a:cxn ang="0">
                <a:pos x="2987" y="220"/>
              </a:cxn>
              <a:cxn ang="0">
                <a:pos x="2896" y="274"/>
              </a:cxn>
              <a:cxn ang="0">
                <a:pos x="2887" y="320"/>
              </a:cxn>
              <a:cxn ang="0">
                <a:pos x="2987" y="374"/>
              </a:cxn>
              <a:cxn ang="0">
                <a:pos x="3407" y="403"/>
              </a:cxn>
              <a:cxn ang="0">
                <a:pos x="3732" y="399"/>
              </a:cxn>
              <a:cxn ang="0">
                <a:pos x="3607" y="2391"/>
              </a:cxn>
              <a:cxn ang="0">
                <a:pos x="3199" y="2262"/>
              </a:cxn>
              <a:cxn ang="0">
                <a:pos x="3041" y="2159"/>
              </a:cxn>
              <a:cxn ang="0">
                <a:pos x="2991" y="2050"/>
              </a:cxn>
              <a:cxn ang="0">
                <a:pos x="3000" y="1992"/>
              </a:cxn>
              <a:cxn ang="0">
                <a:pos x="3054" y="1905"/>
              </a:cxn>
              <a:cxn ang="0">
                <a:pos x="3158" y="1826"/>
              </a:cxn>
              <a:cxn ang="0">
                <a:pos x="3183" y="1768"/>
              </a:cxn>
              <a:cxn ang="0">
                <a:pos x="3158" y="1684"/>
              </a:cxn>
              <a:cxn ang="0">
                <a:pos x="3099" y="1576"/>
              </a:cxn>
              <a:cxn ang="0">
                <a:pos x="2950" y="1497"/>
              </a:cxn>
              <a:cxn ang="0">
                <a:pos x="2779" y="1439"/>
              </a:cxn>
              <a:cxn ang="0">
                <a:pos x="2679" y="1364"/>
              </a:cxn>
              <a:cxn ang="0">
                <a:pos x="2654" y="1281"/>
              </a:cxn>
              <a:cxn ang="0">
                <a:pos x="2667" y="1194"/>
              </a:cxn>
              <a:cxn ang="0">
                <a:pos x="2600" y="1106"/>
              </a:cxn>
              <a:cxn ang="0">
                <a:pos x="2459" y="1077"/>
              </a:cxn>
              <a:cxn ang="0">
                <a:pos x="2005" y="1119"/>
              </a:cxn>
              <a:cxn ang="0">
                <a:pos x="1835" y="1102"/>
              </a:cxn>
              <a:cxn ang="0">
                <a:pos x="1743" y="1052"/>
              </a:cxn>
              <a:cxn ang="0">
                <a:pos x="1689" y="957"/>
              </a:cxn>
              <a:cxn ang="0">
                <a:pos x="1697" y="840"/>
              </a:cxn>
              <a:cxn ang="0">
                <a:pos x="1689" y="736"/>
              </a:cxn>
              <a:cxn ang="0">
                <a:pos x="1627" y="690"/>
              </a:cxn>
              <a:cxn ang="0">
                <a:pos x="1544" y="690"/>
              </a:cxn>
              <a:cxn ang="0">
                <a:pos x="1460" y="665"/>
              </a:cxn>
              <a:cxn ang="0">
                <a:pos x="1423" y="620"/>
              </a:cxn>
              <a:cxn ang="0">
                <a:pos x="1323" y="607"/>
              </a:cxn>
              <a:cxn ang="0">
                <a:pos x="1281" y="624"/>
              </a:cxn>
              <a:cxn ang="0">
                <a:pos x="1161" y="599"/>
              </a:cxn>
              <a:cxn ang="0">
                <a:pos x="1003" y="553"/>
              </a:cxn>
              <a:cxn ang="0">
                <a:pos x="928" y="578"/>
              </a:cxn>
              <a:cxn ang="0">
                <a:pos x="865" y="653"/>
              </a:cxn>
              <a:cxn ang="0">
                <a:pos x="845" y="724"/>
              </a:cxn>
              <a:cxn ang="0">
                <a:pos x="853" y="844"/>
              </a:cxn>
              <a:cxn ang="0">
                <a:pos x="803" y="936"/>
              </a:cxn>
              <a:cxn ang="0">
                <a:pos x="608" y="1027"/>
              </a:cxn>
              <a:cxn ang="0">
                <a:pos x="458" y="1048"/>
              </a:cxn>
              <a:cxn ang="0">
                <a:pos x="325" y="982"/>
              </a:cxn>
              <a:cxn ang="0">
                <a:pos x="233" y="786"/>
              </a:cxn>
              <a:cxn ang="0">
                <a:pos x="229" y="674"/>
              </a:cxn>
              <a:cxn ang="0">
                <a:pos x="287" y="570"/>
              </a:cxn>
              <a:cxn ang="0">
                <a:pos x="316" y="487"/>
              </a:cxn>
              <a:cxn ang="0">
                <a:pos x="246" y="441"/>
              </a:cxn>
              <a:cxn ang="0">
                <a:pos x="146" y="370"/>
              </a:cxn>
              <a:cxn ang="0">
                <a:pos x="104" y="287"/>
              </a:cxn>
              <a:cxn ang="0">
                <a:pos x="133" y="208"/>
              </a:cxn>
              <a:cxn ang="0">
                <a:pos x="162" y="154"/>
              </a:cxn>
              <a:cxn ang="0">
                <a:pos x="133" y="112"/>
              </a:cxn>
              <a:cxn ang="0">
                <a:pos x="42" y="83"/>
              </a:cxn>
              <a:cxn ang="0">
                <a:pos x="0" y="29"/>
              </a:cxn>
              <a:cxn ang="0">
                <a:pos x="179" y="0"/>
              </a:cxn>
            </a:cxnLst>
            <a:rect l="0" t="0" r="0" b="0"/>
            <a:pathLst>
              <a:path w="3732" h="2421">
                <a:moveTo>
                  <a:pt x="179" y="0"/>
                </a:moveTo>
                <a:lnTo>
                  <a:pt x="3553" y="4"/>
                </a:lnTo>
                <a:lnTo>
                  <a:pt x="3574" y="25"/>
                </a:lnTo>
                <a:lnTo>
                  <a:pt x="3599" y="37"/>
                </a:lnTo>
                <a:lnTo>
                  <a:pt x="3624" y="58"/>
                </a:lnTo>
                <a:lnTo>
                  <a:pt x="3628" y="83"/>
                </a:lnTo>
                <a:lnTo>
                  <a:pt x="3628" y="96"/>
                </a:lnTo>
                <a:lnTo>
                  <a:pt x="3624" y="108"/>
                </a:lnTo>
                <a:lnTo>
                  <a:pt x="3611" y="121"/>
                </a:lnTo>
                <a:lnTo>
                  <a:pt x="3594" y="125"/>
                </a:lnTo>
                <a:lnTo>
                  <a:pt x="3528" y="150"/>
                </a:lnTo>
                <a:lnTo>
                  <a:pt x="3278" y="166"/>
                </a:lnTo>
                <a:lnTo>
                  <a:pt x="3099" y="191"/>
                </a:lnTo>
                <a:lnTo>
                  <a:pt x="3029" y="204"/>
                </a:lnTo>
                <a:lnTo>
                  <a:pt x="2987" y="220"/>
                </a:lnTo>
                <a:lnTo>
                  <a:pt x="2975" y="225"/>
                </a:lnTo>
                <a:lnTo>
                  <a:pt x="2933" y="245"/>
                </a:lnTo>
                <a:lnTo>
                  <a:pt x="2896" y="274"/>
                </a:lnTo>
                <a:lnTo>
                  <a:pt x="2887" y="291"/>
                </a:lnTo>
                <a:lnTo>
                  <a:pt x="2879" y="316"/>
                </a:lnTo>
                <a:lnTo>
                  <a:pt x="2887" y="320"/>
                </a:lnTo>
                <a:lnTo>
                  <a:pt x="2916" y="345"/>
                </a:lnTo>
                <a:lnTo>
                  <a:pt x="2945" y="362"/>
                </a:lnTo>
                <a:lnTo>
                  <a:pt x="2987" y="374"/>
                </a:lnTo>
                <a:lnTo>
                  <a:pt x="3045" y="387"/>
                </a:lnTo>
                <a:lnTo>
                  <a:pt x="3116" y="391"/>
                </a:lnTo>
                <a:lnTo>
                  <a:pt x="3407" y="403"/>
                </a:lnTo>
                <a:lnTo>
                  <a:pt x="3624" y="403"/>
                </a:lnTo>
                <a:lnTo>
                  <a:pt x="3694" y="403"/>
                </a:lnTo>
                <a:lnTo>
                  <a:pt x="3732" y="399"/>
                </a:lnTo>
                <a:lnTo>
                  <a:pt x="3732" y="1410"/>
                </a:lnTo>
                <a:lnTo>
                  <a:pt x="3732" y="2421"/>
                </a:lnTo>
                <a:lnTo>
                  <a:pt x="3607" y="2391"/>
                </a:lnTo>
                <a:lnTo>
                  <a:pt x="3482" y="2362"/>
                </a:lnTo>
                <a:lnTo>
                  <a:pt x="3336" y="2321"/>
                </a:lnTo>
                <a:lnTo>
                  <a:pt x="3199" y="2262"/>
                </a:lnTo>
                <a:lnTo>
                  <a:pt x="3137" y="2229"/>
                </a:lnTo>
                <a:lnTo>
                  <a:pt x="3087" y="2196"/>
                </a:lnTo>
                <a:lnTo>
                  <a:pt x="3041" y="2159"/>
                </a:lnTo>
                <a:lnTo>
                  <a:pt x="3012" y="2117"/>
                </a:lnTo>
                <a:lnTo>
                  <a:pt x="2991" y="2071"/>
                </a:lnTo>
                <a:lnTo>
                  <a:pt x="2991" y="2050"/>
                </a:lnTo>
                <a:lnTo>
                  <a:pt x="2991" y="2030"/>
                </a:lnTo>
                <a:lnTo>
                  <a:pt x="2991" y="2017"/>
                </a:lnTo>
                <a:lnTo>
                  <a:pt x="3000" y="1992"/>
                </a:lnTo>
                <a:lnTo>
                  <a:pt x="3004" y="1967"/>
                </a:lnTo>
                <a:lnTo>
                  <a:pt x="3020" y="1938"/>
                </a:lnTo>
                <a:lnTo>
                  <a:pt x="3054" y="1905"/>
                </a:lnTo>
                <a:lnTo>
                  <a:pt x="3095" y="1867"/>
                </a:lnTo>
                <a:lnTo>
                  <a:pt x="3149" y="1838"/>
                </a:lnTo>
                <a:lnTo>
                  <a:pt x="3158" y="1826"/>
                </a:lnTo>
                <a:lnTo>
                  <a:pt x="3178" y="1801"/>
                </a:lnTo>
                <a:lnTo>
                  <a:pt x="3183" y="1784"/>
                </a:lnTo>
                <a:lnTo>
                  <a:pt x="3183" y="1768"/>
                </a:lnTo>
                <a:lnTo>
                  <a:pt x="3183" y="1743"/>
                </a:lnTo>
                <a:lnTo>
                  <a:pt x="3170" y="1713"/>
                </a:lnTo>
                <a:lnTo>
                  <a:pt x="3158" y="1684"/>
                </a:lnTo>
                <a:lnTo>
                  <a:pt x="3149" y="1655"/>
                </a:lnTo>
                <a:lnTo>
                  <a:pt x="3124" y="1614"/>
                </a:lnTo>
                <a:lnTo>
                  <a:pt x="3099" y="1576"/>
                </a:lnTo>
                <a:lnTo>
                  <a:pt x="3062" y="1539"/>
                </a:lnTo>
                <a:lnTo>
                  <a:pt x="3012" y="1518"/>
                </a:lnTo>
                <a:lnTo>
                  <a:pt x="2950" y="1497"/>
                </a:lnTo>
                <a:lnTo>
                  <a:pt x="2896" y="1489"/>
                </a:lnTo>
                <a:lnTo>
                  <a:pt x="2837" y="1468"/>
                </a:lnTo>
                <a:lnTo>
                  <a:pt x="2779" y="1439"/>
                </a:lnTo>
                <a:lnTo>
                  <a:pt x="2721" y="1406"/>
                </a:lnTo>
                <a:lnTo>
                  <a:pt x="2696" y="1385"/>
                </a:lnTo>
                <a:lnTo>
                  <a:pt x="2679" y="1364"/>
                </a:lnTo>
                <a:lnTo>
                  <a:pt x="2667" y="1339"/>
                </a:lnTo>
                <a:lnTo>
                  <a:pt x="2654" y="1310"/>
                </a:lnTo>
                <a:lnTo>
                  <a:pt x="2654" y="1281"/>
                </a:lnTo>
                <a:lnTo>
                  <a:pt x="2667" y="1244"/>
                </a:lnTo>
                <a:lnTo>
                  <a:pt x="2667" y="1219"/>
                </a:lnTo>
                <a:lnTo>
                  <a:pt x="2667" y="1194"/>
                </a:lnTo>
                <a:lnTo>
                  <a:pt x="2654" y="1160"/>
                </a:lnTo>
                <a:lnTo>
                  <a:pt x="2638" y="1131"/>
                </a:lnTo>
                <a:lnTo>
                  <a:pt x="2600" y="1106"/>
                </a:lnTo>
                <a:lnTo>
                  <a:pt x="2554" y="1090"/>
                </a:lnTo>
                <a:lnTo>
                  <a:pt x="2480" y="1081"/>
                </a:lnTo>
                <a:lnTo>
                  <a:pt x="2459" y="1077"/>
                </a:lnTo>
                <a:lnTo>
                  <a:pt x="2380" y="1077"/>
                </a:lnTo>
                <a:lnTo>
                  <a:pt x="2230" y="1090"/>
                </a:lnTo>
                <a:lnTo>
                  <a:pt x="2005" y="1119"/>
                </a:lnTo>
                <a:lnTo>
                  <a:pt x="1947" y="1119"/>
                </a:lnTo>
                <a:lnTo>
                  <a:pt x="1893" y="1110"/>
                </a:lnTo>
                <a:lnTo>
                  <a:pt x="1835" y="1102"/>
                </a:lnTo>
                <a:lnTo>
                  <a:pt x="1797" y="1090"/>
                </a:lnTo>
                <a:lnTo>
                  <a:pt x="1768" y="1069"/>
                </a:lnTo>
                <a:lnTo>
                  <a:pt x="1743" y="1052"/>
                </a:lnTo>
                <a:lnTo>
                  <a:pt x="1718" y="1023"/>
                </a:lnTo>
                <a:lnTo>
                  <a:pt x="1702" y="994"/>
                </a:lnTo>
                <a:lnTo>
                  <a:pt x="1689" y="957"/>
                </a:lnTo>
                <a:lnTo>
                  <a:pt x="1685" y="915"/>
                </a:lnTo>
                <a:lnTo>
                  <a:pt x="1689" y="869"/>
                </a:lnTo>
                <a:lnTo>
                  <a:pt x="1697" y="840"/>
                </a:lnTo>
                <a:lnTo>
                  <a:pt x="1702" y="803"/>
                </a:lnTo>
                <a:lnTo>
                  <a:pt x="1697" y="774"/>
                </a:lnTo>
                <a:lnTo>
                  <a:pt x="1689" y="736"/>
                </a:lnTo>
                <a:lnTo>
                  <a:pt x="1668" y="707"/>
                </a:lnTo>
                <a:lnTo>
                  <a:pt x="1648" y="695"/>
                </a:lnTo>
                <a:lnTo>
                  <a:pt x="1627" y="690"/>
                </a:lnTo>
                <a:lnTo>
                  <a:pt x="1593" y="690"/>
                </a:lnTo>
                <a:lnTo>
                  <a:pt x="1560" y="690"/>
                </a:lnTo>
                <a:lnTo>
                  <a:pt x="1544" y="690"/>
                </a:lnTo>
                <a:lnTo>
                  <a:pt x="1502" y="682"/>
                </a:lnTo>
                <a:lnTo>
                  <a:pt x="1481" y="678"/>
                </a:lnTo>
                <a:lnTo>
                  <a:pt x="1460" y="665"/>
                </a:lnTo>
                <a:lnTo>
                  <a:pt x="1448" y="649"/>
                </a:lnTo>
                <a:lnTo>
                  <a:pt x="1435" y="624"/>
                </a:lnTo>
                <a:lnTo>
                  <a:pt x="1423" y="620"/>
                </a:lnTo>
                <a:lnTo>
                  <a:pt x="1385" y="607"/>
                </a:lnTo>
                <a:lnTo>
                  <a:pt x="1344" y="599"/>
                </a:lnTo>
                <a:lnTo>
                  <a:pt x="1323" y="607"/>
                </a:lnTo>
                <a:lnTo>
                  <a:pt x="1298" y="611"/>
                </a:lnTo>
                <a:lnTo>
                  <a:pt x="1294" y="620"/>
                </a:lnTo>
                <a:lnTo>
                  <a:pt x="1281" y="624"/>
                </a:lnTo>
                <a:lnTo>
                  <a:pt x="1252" y="632"/>
                </a:lnTo>
                <a:lnTo>
                  <a:pt x="1190" y="620"/>
                </a:lnTo>
                <a:lnTo>
                  <a:pt x="1161" y="599"/>
                </a:lnTo>
                <a:lnTo>
                  <a:pt x="1090" y="566"/>
                </a:lnTo>
                <a:lnTo>
                  <a:pt x="1044" y="553"/>
                </a:lnTo>
                <a:lnTo>
                  <a:pt x="1003" y="553"/>
                </a:lnTo>
                <a:lnTo>
                  <a:pt x="961" y="557"/>
                </a:lnTo>
                <a:lnTo>
                  <a:pt x="940" y="566"/>
                </a:lnTo>
                <a:lnTo>
                  <a:pt x="928" y="578"/>
                </a:lnTo>
                <a:lnTo>
                  <a:pt x="911" y="595"/>
                </a:lnTo>
                <a:lnTo>
                  <a:pt x="878" y="632"/>
                </a:lnTo>
                <a:lnTo>
                  <a:pt x="865" y="653"/>
                </a:lnTo>
                <a:lnTo>
                  <a:pt x="845" y="678"/>
                </a:lnTo>
                <a:lnTo>
                  <a:pt x="840" y="703"/>
                </a:lnTo>
                <a:lnTo>
                  <a:pt x="845" y="724"/>
                </a:lnTo>
                <a:lnTo>
                  <a:pt x="853" y="749"/>
                </a:lnTo>
                <a:lnTo>
                  <a:pt x="853" y="811"/>
                </a:lnTo>
                <a:lnTo>
                  <a:pt x="853" y="844"/>
                </a:lnTo>
                <a:lnTo>
                  <a:pt x="840" y="882"/>
                </a:lnTo>
                <a:lnTo>
                  <a:pt x="828" y="911"/>
                </a:lnTo>
                <a:lnTo>
                  <a:pt x="803" y="936"/>
                </a:lnTo>
                <a:lnTo>
                  <a:pt x="728" y="982"/>
                </a:lnTo>
                <a:lnTo>
                  <a:pt x="649" y="1019"/>
                </a:lnTo>
                <a:lnTo>
                  <a:pt x="608" y="1027"/>
                </a:lnTo>
                <a:lnTo>
                  <a:pt x="562" y="1040"/>
                </a:lnTo>
                <a:lnTo>
                  <a:pt x="508" y="1048"/>
                </a:lnTo>
                <a:lnTo>
                  <a:pt x="458" y="1048"/>
                </a:lnTo>
                <a:lnTo>
                  <a:pt x="412" y="1036"/>
                </a:lnTo>
                <a:lnTo>
                  <a:pt x="366" y="1011"/>
                </a:lnTo>
                <a:lnTo>
                  <a:pt x="325" y="982"/>
                </a:lnTo>
                <a:lnTo>
                  <a:pt x="287" y="936"/>
                </a:lnTo>
                <a:lnTo>
                  <a:pt x="258" y="869"/>
                </a:lnTo>
                <a:lnTo>
                  <a:pt x="233" y="786"/>
                </a:lnTo>
                <a:lnTo>
                  <a:pt x="229" y="761"/>
                </a:lnTo>
                <a:lnTo>
                  <a:pt x="221" y="707"/>
                </a:lnTo>
                <a:lnTo>
                  <a:pt x="229" y="674"/>
                </a:lnTo>
                <a:lnTo>
                  <a:pt x="241" y="636"/>
                </a:lnTo>
                <a:lnTo>
                  <a:pt x="258" y="599"/>
                </a:lnTo>
                <a:lnTo>
                  <a:pt x="287" y="570"/>
                </a:lnTo>
                <a:lnTo>
                  <a:pt x="300" y="553"/>
                </a:lnTo>
                <a:lnTo>
                  <a:pt x="316" y="512"/>
                </a:lnTo>
                <a:lnTo>
                  <a:pt x="316" y="487"/>
                </a:lnTo>
                <a:lnTo>
                  <a:pt x="304" y="470"/>
                </a:lnTo>
                <a:lnTo>
                  <a:pt x="287" y="453"/>
                </a:lnTo>
                <a:lnTo>
                  <a:pt x="246" y="441"/>
                </a:lnTo>
                <a:lnTo>
                  <a:pt x="208" y="416"/>
                </a:lnTo>
                <a:lnTo>
                  <a:pt x="179" y="403"/>
                </a:lnTo>
                <a:lnTo>
                  <a:pt x="146" y="370"/>
                </a:lnTo>
                <a:lnTo>
                  <a:pt x="117" y="333"/>
                </a:lnTo>
                <a:lnTo>
                  <a:pt x="108" y="308"/>
                </a:lnTo>
                <a:lnTo>
                  <a:pt x="104" y="287"/>
                </a:lnTo>
                <a:lnTo>
                  <a:pt x="108" y="262"/>
                </a:lnTo>
                <a:lnTo>
                  <a:pt x="117" y="233"/>
                </a:lnTo>
                <a:lnTo>
                  <a:pt x="133" y="208"/>
                </a:lnTo>
                <a:lnTo>
                  <a:pt x="158" y="179"/>
                </a:lnTo>
                <a:lnTo>
                  <a:pt x="162" y="166"/>
                </a:lnTo>
                <a:lnTo>
                  <a:pt x="162" y="154"/>
                </a:lnTo>
                <a:lnTo>
                  <a:pt x="158" y="141"/>
                </a:lnTo>
                <a:lnTo>
                  <a:pt x="150" y="125"/>
                </a:lnTo>
                <a:lnTo>
                  <a:pt x="133" y="112"/>
                </a:lnTo>
                <a:lnTo>
                  <a:pt x="104" y="100"/>
                </a:lnTo>
                <a:lnTo>
                  <a:pt x="54" y="96"/>
                </a:lnTo>
                <a:lnTo>
                  <a:pt x="42" y="83"/>
                </a:lnTo>
                <a:lnTo>
                  <a:pt x="13" y="58"/>
                </a:lnTo>
                <a:lnTo>
                  <a:pt x="8" y="46"/>
                </a:lnTo>
                <a:lnTo>
                  <a:pt x="0" y="29"/>
                </a:lnTo>
                <a:lnTo>
                  <a:pt x="13" y="17"/>
                </a:lnTo>
                <a:lnTo>
                  <a:pt x="33" y="4"/>
                </a:lnTo>
                <a:lnTo>
                  <a:pt x="179" y="0"/>
                </a:lnTo>
                <a:close/>
              </a:path>
            </a:pathLst>
          </a:custGeom>
          <a:solidFill>
            <a:srgbClr val="FFFFFF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ja-JP" altLang="en-US"/>
          </a:p>
        </p:txBody>
      </p:sp>
      <p:grpSp>
        <p:nvGrpSpPr>
          <p:cNvPr id="4" name="グループ化 12"/>
          <p:cNvGrpSpPr>
            <a:grpSpLocks/>
          </p:cNvGrpSpPr>
          <p:nvPr/>
        </p:nvGrpSpPr>
        <p:grpSpPr bwMode="auto">
          <a:xfrm>
            <a:off x="4000496" y="0"/>
            <a:ext cx="5143504" cy="2000240"/>
            <a:chOff x="2168" y="0"/>
            <a:chExt cx="3576" cy="1384"/>
          </a:xfrm>
        </p:grpSpPr>
        <p:sp>
          <p:nvSpPr>
            <p:cNvPr id="14" name="図形 13"/>
            <p:cNvSpPr>
              <a:spLocks/>
            </p:cNvSpPr>
            <p:nvPr/>
          </p:nvSpPr>
          <p:spPr bwMode="auto">
            <a:xfrm>
              <a:off x="5420" y="1044"/>
              <a:ext cx="324" cy="272"/>
            </a:xfrm>
            <a:custGeom>
              <a:avLst/>
              <a:gdLst/>
              <a:ahLst/>
              <a:cxnLst>
                <a:cxn ang="0">
                  <a:pos x="12" y="112"/>
                </a:cxn>
                <a:cxn ang="0">
                  <a:pos x="0" y="124"/>
                </a:cxn>
                <a:cxn ang="0">
                  <a:pos x="0" y="148"/>
                </a:cxn>
                <a:cxn ang="0">
                  <a:pos x="0" y="152"/>
                </a:cxn>
                <a:cxn ang="0">
                  <a:pos x="4" y="164"/>
                </a:cxn>
                <a:cxn ang="0">
                  <a:pos x="16" y="176"/>
                </a:cxn>
                <a:cxn ang="0">
                  <a:pos x="52" y="200"/>
                </a:cxn>
                <a:cxn ang="0">
                  <a:pos x="104" y="224"/>
                </a:cxn>
                <a:cxn ang="0">
                  <a:pos x="156" y="244"/>
                </a:cxn>
                <a:cxn ang="0">
                  <a:pos x="260" y="260"/>
                </a:cxn>
                <a:cxn ang="0">
                  <a:pos x="308" y="268"/>
                </a:cxn>
                <a:cxn ang="0">
                  <a:pos x="324" y="272"/>
                </a:cxn>
                <a:cxn ang="0">
                  <a:pos x="324" y="268"/>
                </a:cxn>
                <a:cxn ang="0">
                  <a:pos x="308" y="268"/>
                </a:cxn>
                <a:cxn ang="0">
                  <a:pos x="264" y="256"/>
                </a:cxn>
                <a:cxn ang="0">
                  <a:pos x="164" y="236"/>
                </a:cxn>
                <a:cxn ang="0">
                  <a:pos x="108" y="220"/>
                </a:cxn>
                <a:cxn ang="0">
                  <a:pos x="60" y="200"/>
                </a:cxn>
                <a:cxn ang="0">
                  <a:pos x="24" y="176"/>
                </a:cxn>
                <a:cxn ang="0">
                  <a:pos x="12" y="164"/>
                </a:cxn>
                <a:cxn ang="0">
                  <a:pos x="0" y="148"/>
                </a:cxn>
                <a:cxn ang="0">
                  <a:pos x="4" y="124"/>
                </a:cxn>
                <a:cxn ang="0">
                  <a:pos x="16" y="112"/>
                </a:cxn>
                <a:cxn ang="0">
                  <a:pos x="36" y="92"/>
                </a:cxn>
                <a:cxn ang="0">
                  <a:pos x="64" y="76"/>
                </a:cxn>
                <a:cxn ang="0">
                  <a:pos x="140" y="44"/>
                </a:cxn>
                <a:cxn ang="0">
                  <a:pos x="228" y="20"/>
                </a:cxn>
                <a:cxn ang="0">
                  <a:pos x="324" y="0"/>
                </a:cxn>
                <a:cxn ang="0">
                  <a:pos x="236" y="12"/>
                </a:cxn>
                <a:cxn ang="0">
                  <a:pos x="140" y="36"/>
                </a:cxn>
                <a:cxn ang="0">
                  <a:pos x="64" y="76"/>
                </a:cxn>
                <a:cxn ang="0">
                  <a:pos x="36" y="92"/>
                </a:cxn>
                <a:cxn ang="0">
                  <a:pos x="16" y="112"/>
                </a:cxn>
              </a:cxnLst>
              <a:rect l="0" t="0" r="0" b="0"/>
              <a:pathLst>
                <a:path w="324" h="272">
                  <a:moveTo>
                    <a:pt x="12" y="112"/>
                  </a:moveTo>
                  <a:lnTo>
                    <a:pt x="0" y="12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64"/>
                  </a:lnTo>
                  <a:lnTo>
                    <a:pt x="16" y="176"/>
                  </a:lnTo>
                  <a:lnTo>
                    <a:pt x="52" y="200"/>
                  </a:lnTo>
                  <a:lnTo>
                    <a:pt x="104" y="224"/>
                  </a:lnTo>
                  <a:lnTo>
                    <a:pt x="156" y="244"/>
                  </a:lnTo>
                  <a:lnTo>
                    <a:pt x="260" y="260"/>
                  </a:lnTo>
                  <a:lnTo>
                    <a:pt x="308" y="268"/>
                  </a:lnTo>
                  <a:lnTo>
                    <a:pt x="324" y="272"/>
                  </a:lnTo>
                  <a:lnTo>
                    <a:pt x="324" y="268"/>
                  </a:lnTo>
                  <a:lnTo>
                    <a:pt x="308" y="268"/>
                  </a:lnTo>
                  <a:lnTo>
                    <a:pt x="264" y="256"/>
                  </a:lnTo>
                  <a:lnTo>
                    <a:pt x="164" y="236"/>
                  </a:lnTo>
                  <a:lnTo>
                    <a:pt x="108" y="220"/>
                  </a:lnTo>
                  <a:lnTo>
                    <a:pt x="60" y="200"/>
                  </a:lnTo>
                  <a:lnTo>
                    <a:pt x="24" y="176"/>
                  </a:lnTo>
                  <a:lnTo>
                    <a:pt x="12" y="164"/>
                  </a:lnTo>
                  <a:lnTo>
                    <a:pt x="0" y="148"/>
                  </a:lnTo>
                  <a:lnTo>
                    <a:pt x="4" y="124"/>
                  </a:lnTo>
                  <a:lnTo>
                    <a:pt x="16" y="112"/>
                  </a:lnTo>
                  <a:lnTo>
                    <a:pt x="36" y="92"/>
                  </a:lnTo>
                  <a:lnTo>
                    <a:pt x="64" y="76"/>
                  </a:lnTo>
                  <a:lnTo>
                    <a:pt x="140" y="44"/>
                  </a:lnTo>
                  <a:lnTo>
                    <a:pt x="228" y="20"/>
                  </a:lnTo>
                  <a:lnTo>
                    <a:pt x="324" y="0"/>
                  </a:lnTo>
                  <a:lnTo>
                    <a:pt x="236" y="12"/>
                  </a:lnTo>
                  <a:lnTo>
                    <a:pt x="140" y="36"/>
                  </a:lnTo>
                  <a:lnTo>
                    <a:pt x="64" y="76"/>
                  </a:lnTo>
                  <a:lnTo>
                    <a:pt x="36" y="92"/>
                  </a:lnTo>
                  <a:lnTo>
                    <a:pt x="16" y="112"/>
                  </a:lnTo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2328" y="0"/>
              <a:ext cx="296" cy="24"/>
            </a:xfrm>
            <a:custGeom>
              <a:avLst/>
              <a:gdLst/>
              <a:ahLst/>
              <a:cxnLst>
                <a:cxn ang="0">
                  <a:pos x="56" y="8"/>
                </a:cxn>
                <a:cxn ang="0">
                  <a:pos x="124" y="12"/>
                </a:cxn>
                <a:cxn ang="0">
                  <a:pos x="124" y="8"/>
                </a:cxn>
                <a:cxn ang="0">
                  <a:pos x="184" y="12"/>
                </a:cxn>
                <a:cxn ang="0">
                  <a:pos x="296" y="24"/>
                </a:cxn>
                <a:cxn ang="0">
                  <a:pos x="256" y="20"/>
                </a:cxn>
                <a:cxn ang="0">
                  <a:pos x="160" y="0"/>
                </a:cxn>
                <a:cxn ang="0">
                  <a:pos x="136" y="0"/>
                </a:cxn>
                <a:cxn ang="0">
                  <a:pos x="164" y="8"/>
                </a:cxn>
                <a:cxn ang="0">
                  <a:pos x="104" y="0"/>
                </a:cxn>
                <a:cxn ang="0">
                  <a:pos x="72" y="0"/>
                </a:cxn>
                <a:cxn ang="0">
                  <a:pos x="100" y="8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56" y="8"/>
                </a:cxn>
              </a:cxnLst>
              <a:rect l="0" t="0" r="0" b="0"/>
              <a:pathLst>
                <a:path w="296" h="24">
                  <a:moveTo>
                    <a:pt x="56" y="8"/>
                  </a:moveTo>
                  <a:lnTo>
                    <a:pt x="124" y="12"/>
                  </a:lnTo>
                  <a:lnTo>
                    <a:pt x="124" y="8"/>
                  </a:lnTo>
                  <a:lnTo>
                    <a:pt x="184" y="12"/>
                  </a:lnTo>
                  <a:lnTo>
                    <a:pt x="296" y="24"/>
                  </a:lnTo>
                  <a:lnTo>
                    <a:pt x="256" y="20"/>
                  </a:lnTo>
                  <a:lnTo>
                    <a:pt x="160" y="0"/>
                  </a:lnTo>
                  <a:lnTo>
                    <a:pt x="136" y="0"/>
                  </a:lnTo>
                  <a:lnTo>
                    <a:pt x="164" y="8"/>
                  </a:lnTo>
                  <a:lnTo>
                    <a:pt x="104" y="0"/>
                  </a:lnTo>
                  <a:lnTo>
                    <a:pt x="72" y="0"/>
                  </a:lnTo>
                  <a:lnTo>
                    <a:pt x="100" y="8"/>
                  </a:lnTo>
                  <a:lnTo>
                    <a:pt x="60" y="0"/>
                  </a:lnTo>
                  <a:lnTo>
                    <a:pt x="0" y="0"/>
                  </a:lnTo>
                  <a:lnTo>
                    <a:pt x="5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2884" y="0"/>
              <a:ext cx="352" cy="168"/>
            </a:xfrm>
            <a:custGeom>
              <a:avLst/>
              <a:gdLst/>
              <a:ahLst/>
              <a:cxnLst>
                <a:cxn ang="0">
                  <a:pos x="176" y="132"/>
                </a:cxn>
                <a:cxn ang="0">
                  <a:pos x="316" y="164"/>
                </a:cxn>
                <a:cxn ang="0">
                  <a:pos x="316" y="156"/>
                </a:cxn>
                <a:cxn ang="0">
                  <a:pos x="352" y="168"/>
                </a:cxn>
                <a:cxn ang="0">
                  <a:pos x="352" y="164"/>
                </a:cxn>
                <a:cxn ang="0">
                  <a:pos x="312" y="152"/>
                </a:cxn>
                <a:cxn ang="0">
                  <a:pos x="220" y="128"/>
                </a:cxn>
                <a:cxn ang="0">
                  <a:pos x="172" y="108"/>
                </a:cxn>
                <a:cxn ang="0">
                  <a:pos x="128" y="84"/>
                </a:cxn>
                <a:cxn ang="0">
                  <a:pos x="92" y="56"/>
                </a:cxn>
                <a:cxn ang="0">
                  <a:pos x="80" y="36"/>
                </a:cxn>
                <a:cxn ang="0">
                  <a:pos x="76" y="20"/>
                </a:cxn>
                <a:cxn ang="0">
                  <a:pos x="80" y="0"/>
                </a:cxn>
                <a:cxn ang="0">
                  <a:pos x="76" y="0"/>
                </a:cxn>
                <a:cxn ang="0">
                  <a:pos x="68" y="20"/>
                </a:cxn>
                <a:cxn ang="0">
                  <a:pos x="80" y="44"/>
                </a:cxn>
                <a:cxn ang="0">
                  <a:pos x="92" y="60"/>
                </a:cxn>
                <a:cxn ang="0">
                  <a:pos x="128" y="92"/>
                </a:cxn>
                <a:cxn ang="0">
                  <a:pos x="176" y="120"/>
                </a:cxn>
                <a:cxn ang="0">
                  <a:pos x="236" y="140"/>
                </a:cxn>
                <a:cxn ang="0">
                  <a:pos x="176" y="128"/>
                </a:cxn>
                <a:cxn ang="0">
                  <a:pos x="104" y="104"/>
                </a:cxn>
                <a:cxn ang="0">
                  <a:pos x="52" y="84"/>
                </a:cxn>
                <a:cxn ang="0">
                  <a:pos x="20" y="60"/>
                </a:cxn>
                <a:cxn ang="0">
                  <a:pos x="8" y="44"/>
                </a:cxn>
                <a:cxn ang="0">
                  <a:pos x="0" y="24"/>
                </a:cxn>
                <a:cxn ang="0">
                  <a:pos x="8" y="2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12" y="60"/>
                </a:cxn>
                <a:cxn ang="0">
                  <a:pos x="52" y="84"/>
                </a:cxn>
                <a:cxn ang="0">
                  <a:pos x="100" y="108"/>
                </a:cxn>
                <a:cxn ang="0">
                  <a:pos x="176" y="132"/>
                </a:cxn>
              </a:cxnLst>
              <a:rect l="0" t="0" r="0" b="0"/>
              <a:pathLst>
                <a:path w="352" h="168">
                  <a:moveTo>
                    <a:pt x="176" y="132"/>
                  </a:moveTo>
                  <a:lnTo>
                    <a:pt x="316" y="164"/>
                  </a:lnTo>
                  <a:lnTo>
                    <a:pt x="316" y="156"/>
                  </a:lnTo>
                  <a:lnTo>
                    <a:pt x="352" y="168"/>
                  </a:lnTo>
                  <a:lnTo>
                    <a:pt x="352" y="164"/>
                  </a:lnTo>
                  <a:lnTo>
                    <a:pt x="312" y="152"/>
                  </a:lnTo>
                  <a:lnTo>
                    <a:pt x="220" y="128"/>
                  </a:lnTo>
                  <a:lnTo>
                    <a:pt x="172" y="108"/>
                  </a:lnTo>
                  <a:lnTo>
                    <a:pt x="128" y="84"/>
                  </a:lnTo>
                  <a:lnTo>
                    <a:pt x="92" y="56"/>
                  </a:lnTo>
                  <a:lnTo>
                    <a:pt x="80" y="36"/>
                  </a:lnTo>
                  <a:lnTo>
                    <a:pt x="76" y="2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68" y="20"/>
                  </a:lnTo>
                  <a:lnTo>
                    <a:pt x="80" y="44"/>
                  </a:lnTo>
                  <a:lnTo>
                    <a:pt x="92" y="60"/>
                  </a:lnTo>
                  <a:lnTo>
                    <a:pt x="128" y="92"/>
                  </a:lnTo>
                  <a:lnTo>
                    <a:pt x="176" y="120"/>
                  </a:lnTo>
                  <a:lnTo>
                    <a:pt x="236" y="140"/>
                  </a:lnTo>
                  <a:lnTo>
                    <a:pt x="176" y="128"/>
                  </a:lnTo>
                  <a:lnTo>
                    <a:pt x="104" y="104"/>
                  </a:lnTo>
                  <a:lnTo>
                    <a:pt x="52" y="84"/>
                  </a:lnTo>
                  <a:lnTo>
                    <a:pt x="20" y="60"/>
                  </a:lnTo>
                  <a:lnTo>
                    <a:pt x="8" y="44"/>
                  </a:lnTo>
                  <a:lnTo>
                    <a:pt x="0" y="24"/>
                  </a:lnTo>
                  <a:lnTo>
                    <a:pt x="8" y="2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52" y="84"/>
                  </a:lnTo>
                  <a:lnTo>
                    <a:pt x="100" y="108"/>
                  </a:lnTo>
                  <a:lnTo>
                    <a:pt x="176" y="1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5504" y="1076"/>
              <a:ext cx="240" cy="216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20" y="144"/>
                </a:cxn>
                <a:cxn ang="0">
                  <a:pos x="48" y="164"/>
                </a:cxn>
                <a:cxn ang="0">
                  <a:pos x="80" y="180"/>
                </a:cxn>
                <a:cxn ang="0">
                  <a:pos x="116" y="192"/>
                </a:cxn>
                <a:cxn ang="0">
                  <a:pos x="188" y="204"/>
                </a:cxn>
                <a:cxn ang="0">
                  <a:pos x="240" y="216"/>
                </a:cxn>
                <a:cxn ang="0">
                  <a:pos x="240" y="212"/>
                </a:cxn>
                <a:cxn ang="0">
                  <a:pos x="188" y="204"/>
                </a:cxn>
                <a:cxn ang="0">
                  <a:pos x="116" y="188"/>
                </a:cxn>
                <a:cxn ang="0">
                  <a:pos x="48" y="164"/>
                </a:cxn>
                <a:cxn ang="0">
                  <a:pos x="24" y="144"/>
                </a:cxn>
                <a:cxn ang="0">
                  <a:pos x="8" y="128"/>
                </a:cxn>
                <a:cxn ang="0">
                  <a:pos x="8" y="96"/>
                </a:cxn>
                <a:cxn ang="0">
                  <a:pos x="20" y="72"/>
                </a:cxn>
                <a:cxn ang="0">
                  <a:pos x="32" y="68"/>
                </a:cxn>
                <a:cxn ang="0">
                  <a:pos x="72" y="44"/>
                </a:cxn>
                <a:cxn ang="0">
                  <a:pos x="144" y="16"/>
                </a:cxn>
                <a:cxn ang="0">
                  <a:pos x="240" y="0"/>
                </a:cxn>
                <a:cxn ang="0">
                  <a:pos x="144" y="16"/>
                </a:cxn>
                <a:cxn ang="0">
                  <a:pos x="72" y="44"/>
                </a:cxn>
                <a:cxn ang="0">
                  <a:pos x="32" y="60"/>
                </a:cxn>
                <a:cxn ang="0">
                  <a:pos x="12" y="72"/>
                </a:cxn>
                <a:cxn ang="0">
                  <a:pos x="0" y="96"/>
                </a:cxn>
                <a:cxn ang="0">
                  <a:pos x="0" y="116"/>
                </a:cxn>
                <a:cxn ang="0">
                  <a:pos x="0" y="128"/>
                </a:cxn>
              </a:cxnLst>
              <a:rect l="0" t="0" r="0" b="0"/>
              <a:pathLst>
                <a:path w="240" h="216">
                  <a:moveTo>
                    <a:pt x="0" y="128"/>
                  </a:moveTo>
                  <a:lnTo>
                    <a:pt x="20" y="144"/>
                  </a:lnTo>
                  <a:lnTo>
                    <a:pt x="48" y="164"/>
                  </a:lnTo>
                  <a:lnTo>
                    <a:pt x="80" y="180"/>
                  </a:lnTo>
                  <a:lnTo>
                    <a:pt x="116" y="192"/>
                  </a:lnTo>
                  <a:lnTo>
                    <a:pt x="188" y="204"/>
                  </a:lnTo>
                  <a:lnTo>
                    <a:pt x="240" y="216"/>
                  </a:lnTo>
                  <a:lnTo>
                    <a:pt x="240" y="212"/>
                  </a:lnTo>
                  <a:lnTo>
                    <a:pt x="188" y="204"/>
                  </a:lnTo>
                  <a:lnTo>
                    <a:pt x="116" y="188"/>
                  </a:lnTo>
                  <a:lnTo>
                    <a:pt x="48" y="164"/>
                  </a:lnTo>
                  <a:lnTo>
                    <a:pt x="24" y="144"/>
                  </a:lnTo>
                  <a:lnTo>
                    <a:pt x="8" y="128"/>
                  </a:lnTo>
                  <a:lnTo>
                    <a:pt x="8" y="96"/>
                  </a:lnTo>
                  <a:lnTo>
                    <a:pt x="20" y="72"/>
                  </a:lnTo>
                  <a:lnTo>
                    <a:pt x="32" y="68"/>
                  </a:lnTo>
                  <a:lnTo>
                    <a:pt x="72" y="44"/>
                  </a:lnTo>
                  <a:lnTo>
                    <a:pt x="144" y="16"/>
                  </a:lnTo>
                  <a:lnTo>
                    <a:pt x="240" y="0"/>
                  </a:lnTo>
                  <a:lnTo>
                    <a:pt x="144" y="16"/>
                  </a:lnTo>
                  <a:lnTo>
                    <a:pt x="72" y="44"/>
                  </a:lnTo>
                  <a:lnTo>
                    <a:pt x="32" y="60"/>
                  </a:lnTo>
                  <a:lnTo>
                    <a:pt x="12" y="72"/>
                  </a:lnTo>
                  <a:lnTo>
                    <a:pt x="0" y="96"/>
                  </a:lnTo>
                  <a:lnTo>
                    <a:pt x="0" y="116"/>
                  </a:lnTo>
                  <a:lnTo>
                    <a:pt x="0" y="1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5740" y="1180"/>
              <a:ext cx="4" cy="36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4" y="24"/>
                </a:cxn>
                <a:cxn ang="0">
                  <a:pos x="4" y="12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4"/>
                </a:cxn>
                <a:cxn ang="0">
                  <a:pos x="4" y="36"/>
                </a:cxn>
              </a:cxnLst>
              <a:rect l="0" t="0" r="0" b="0"/>
              <a:pathLst>
                <a:path w="4" h="36">
                  <a:moveTo>
                    <a:pt x="4" y="36"/>
                  </a:moveTo>
                  <a:lnTo>
                    <a:pt x="4" y="24"/>
                  </a:lnTo>
                  <a:lnTo>
                    <a:pt x="4" y="12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24"/>
                  </a:lnTo>
                  <a:lnTo>
                    <a:pt x="4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5720" y="1160"/>
              <a:ext cx="24" cy="68"/>
            </a:xfrm>
            <a:custGeom>
              <a:avLst/>
              <a:gdLst/>
              <a:ahLst/>
              <a:cxnLst>
                <a:cxn ang="0">
                  <a:pos x="8" y="24"/>
                </a:cxn>
                <a:cxn ang="0">
                  <a:pos x="0" y="44"/>
                </a:cxn>
                <a:cxn ang="0">
                  <a:pos x="8" y="56"/>
                </a:cxn>
                <a:cxn ang="0">
                  <a:pos x="24" y="68"/>
                </a:cxn>
                <a:cxn ang="0">
                  <a:pos x="24" y="60"/>
                </a:cxn>
                <a:cxn ang="0">
                  <a:pos x="12" y="48"/>
                </a:cxn>
                <a:cxn ang="0">
                  <a:pos x="8" y="44"/>
                </a:cxn>
                <a:cxn ang="0">
                  <a:pos x="8" y="24"/>
                </a:cxn>
                <a:cxn ang="0">
                  <a:pos x="12" y="20"/>
                </a:cxn>
                <a:cxn ang="0">
                  <a:pos x="24" y="8"/>
                </a:cxn>
                <a:cxn ang="0">
                  <a:pos x="24" y="0"/>
                </a:cxn>
                <a:cxn ang="0">
                  <a:pos x="8" y="20"/>
                </a:cxn>
                <a:cxn ang="0">
                  <a:pos x="8" y="24"/>
                </a:cxn>
              </a:cxnLst>
              <a:rect l="0" t="0" r="0" b="0"/>
              <a:pathLst>
                <a:path w="24" h="68">
                  <a:moveTo>
                    <a:pt x="8" y="24"/>
                  </a:moveTo>
                  <a:lnTo>
                    <a:pt x="0" y="44"/>
                  </a:lnTo>
                  <a:lnTo>
                    <a:pt x="8" y="56"/>
                  </a:lnTo>
                  <a:lnTo>
                    <a:pt x="24" y="68"/>
                  </a:lnTo>
                  <a:lnTo>
                    <a:pt x="24" y="60"/>
                  </a:lnTo>
                  <a:lnTo>
                    <a:pt x="12" y="48"/>
                  </a:lnTo>
                  <a:lnTo>
                    <a:pt x="8" y="44"/>
                  </a:lnTo>
                  <a:lnTo>
                    <a:pt x="8" y="24"/>
                  </a:lnTo>
                  <a:lnTo>
                    <a:pt x="12" y="20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8" y="20"/>
                  </a:lnTo>
                  <a:lnTo>
                    <a:pt x="8" y="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5656" y="1120"/>
              <a:ext cx="88" cy="13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12" y="96"/>
                </a:cxn>
                <a:cxn ang="0">
                  <a:pos x="28" y="112"/>
                </a:cxn>
                <a:cxn ang="0">
                  <a:pos x="60" y="124"/>
                </a:cxn>
                <a:cxn ang="0">
                  <a:pos x="88" y="132"/>
                </a:cxn>
                <a:cxn ang="0">
                  <a:pos x="60" y="120"/>
                </a:cxn>
                <a:cxn ang="0">
                  <a:pos x="36" y="108"/>
                </a:cxn>
                <a:cxn ang="0">
                  <a:pos x="16" y="88"/>
                </a:cxn>
                <a:cxn ang="0">
                  <a:pos x="4" y="72"/>
                </a:cxn>
                <a:cxn ang="0">
                  <a:pos x="4" y="60"/>
                </a:cxn>
                <a:cxn ang="0">
                  <a:pos x="12" y="48"/>
                </a:cxn>
                <a:cxn ang="0">
                  <a:pos x="24" y="36"/>
                </a:cxn>
                <a:cxn ang="0">
                  <a:pos x="48" y="16"/>
                </a:cxn>
                <a:cxn ang="0">
                  <a:pos x="88" y="4"/>
                </a:cxn>
                <a:cxn ang="0">
                  <a:pos x="88" y="0"/>
                </a:cxn>
                <a:cxn ang="0">
                  <a:pos x="48" y="16"/>
                </a:cxn>
                <a:cxn ang="0">
                  <a:pos x="16" y="36"/>
                </a:cxn>
                <a:cxn ang="0">
                  <a:pos x="12" y="48"/>
                </a:cxn>
                <a:cxn ang="0">
                  <a:pos x="4" y="52"/>
                </a:cxn>
                <a:cxn ang="0">
                  <a:pos x="0" y="72"/>
                </a:cxn>
              </a:cxnLst>
              <a:rect l="0" t="0" r="0" b="0"/>
              <a:pathLst>
                <a:path w="88" h="132">
                  <a:moveTo>
                    <a:pt x="0" y="72"/>
                  </a:moveTo>
                  <a:lnTo>
                    <a:pt x="12" y="96"/>
                  </a:lnTo>
                  <a:lnTo>
                    <a:pt x="28" y="112"/>
                  </a:lnTo>
                  <a:lnTo>
                    <a:pt x="60" y="124"/>
                  </a:lnTo>
                  <a:lnTo>
                    <a:pt x="88" y="132"/>
                  </a:lnTo>
                  <a:lnTo>
                    <a:pt x="60" y="120"/>
                  </a:lnTo>
                  <a:lnTo>
                    <a:pt x="36" y="108"/>
                  </a:lnTo>
                  <a:lnTo>
                    <a:pt x="16" y="88"/>
                  </a:lnTo>
                  <a:lnTo>
                    <a:pt x="4" y="72"/>
                  </a:lnTo>
                  <a:lnTo>
                    <a:pt x="4" y="60"/>
                  </a:lnTo>
                  <a:lnTo>
                    <a:pt x="12" y="48"/>
                  </a:lnTo>
                  <a:lnTo>
                    <a:pt x="24" y="36"/>
                  </a:lnTo>
                  <a:lnTo>
                    <a:pt x="48" y="16"/>
                  </a:lnTo>
                  <a:lnTo>
                    <a:pt x="88" y="4"/>
                  </a:lnTo>
                  <a:lnTo>
                    <a:pt x="88" y="0"/>
                  </a:lnTo>
                  <a:lnTo>
                    <a:pt x="48" y="16"/>
                  </a:lnTo>
                  <a:lnTo>
                    <a:pt x="16" y="36"/>
                  </a:lnTo>
                  <a:lnTo>
                    <a:pt x="12" y="48"/>
                  </a:lnTo>
                  <a:lnTo>
                    <a:pt x="4" y="52"/>
                  </a:lnTo>
                  <a:lnTo>
                    <a:pt x="0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2" name="図形 21"/>
            <p:cNvSpPr>
              <a:spLocks/>
            </p:cNvSpPr>
            <p:nvPr/>
          </p:nvSpPr>
          <p:spPr bwMode="auto">
            <a:xfrm>
              <a:off x="5672" y="32"/>
              <a:ext cx="72" cy="72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48"/>
                </a:cxn>
                <a:cxn ang="0">
                  <a:pos x="12" y="60"/>
                </a:cxn>
                <a:cxn ang="0">
                  <a:pos x="32" y="64"/>
                </a:cxn>
                <a:cxn ang="0">
                  <a:pos x="72" y="72"/>
                </a:cxn>
                <a:cxn ang="0">
                  <a:pos x="32" y="60"/>
                </a:cxn>
                <a:cxn ang="0">
                  <a:pos x="8" y="48"/>
                </a:cxn>
                <a:cxn ang="0">
                  <a:pos x="0" y="36"/>
                </a:cxn>
                <a:cxn ang="0">
                  <a:pos x="20" y="24"/>
                </a:cxn>
                <a:cxn ang="0">
                  <a:pos x="44" y="12"/>
                </a:cxn>
                <a:cxn ang="0">
                  <a:pos x="72" y="4"/>
                </a:cxn>
                <a:cxn ang="0">
                  <a:pos x="72" y="0"/>
                </a:cxn>
                <a:cxn ang="0">
                  <a:pos x="36" y="12"/>
                </a:cxn>
                <a:cxn ang="0">
                  <a:pos x="12" y="16"/>
                </a:cxn>
                <a:cxn ang="0">
                  <a:pos x="0" y="36"/>
                </a:cxn>
              </a:cxnLst>
              <a:rect l="0" t="0" r="0" b="0"/>
              <a:pathLst>
                <a:path w="72" h="72">
                  <a:moveTo>
                    <a:pt x="0" y="36"/>
                  </a:moveTo>
                  <a:lnTo>
                    <a:pt x="0" y="48"/>
                  </a:lnTo>
                  <a:lnTo>
                    <a:pt x="12" y="60"/>
                  </a:lnTo>
                  <a:lnTo>
                    <a:pt x="32" y="64"/>
                  </a:lnTo>
                  <a:lnTo>
                    <a:pt x="72" y="72"/>
                  </a:lnTo>
                  <a:lnTo>
                    <a:pt x="32" y="60"/>
                  </a:lnTo>
                  <a:lnTo>
                    <a:pt x="8" y="48"/>
                  </a:lnTo>
                  <a:lnTo>
                    <a:pt x="0" y="36"/>
                  </a:lnTo>
                  <a:lnTo>
                    <a:pt x="20" y="24"/>
                  </a:lnTo>
                  <a:lnTo>
                    <a:pt x="44" y="12"/>
                  </a:lnTo>
                  <a:lnTo>
                    <a:pt x="72" y="4"/>
                  </a:lnTo>
                  <a:lnTo>
                    <a:pt x="72" y="0"/>
                  </a:lnTo>
                  <a:lnTo>
                    <a:pt x="36" y="12"/>
                  </a:lnTo>
                  <a:lnTo>
                    <a:pt x="12" y="16"/>
                  </a:lnTo>
                  <a:lnTo>
                    <a:pt x="0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5600" y="0"/>
              <a:ext cx="144" cy="128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84" y="8"/>
                </a:cxn>
                <a:cxn ang="0">
                  <a:pos x="56" y="12"/>
                </a:cxn>
                <a:cxn ang="0">
                  <a:pos x="20" y="32"/>
                </a:cxn>
                <a:cxn ang="0">
                  <a:pos x="8" y="48"/>
                </a:cxn>
                <a:cxn ang="0">
                  <a:pos x="0" y="60"/>
                </a:cxn>
                <a:cxn ang="0">
                  <a:pos x="8" y="72"/>
                </a:cxn>
                <a:cxn ang="0">
                  <a:pos x="20" y="92"/>
                </a:cxn>
                <a:cxn ang="0">
                  <a:pos x="56" y="108"/>
                </a:cxn>
                <a:cxn ang="0">
                  <a:pos x="104" y="120"/>
                </a:cxn>
                <a:cxn ang="0">
                  <a:pos x="144" y="128"/>
                </a:cxn>
                <a:cxn ang="0">
                  <a:pos x="108" y="116"/>
                </a:cxn>
                <a:cxn ang="0">
                  <a:pos x="60" y="104"/>
                </a:cxn>
                <a:cxn ang="0">
                  <a:pos x="20" y="84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12" y="56"/>
                </a:cxn>
                <a:cxn ang="0">
                  <a:pos x="24" y="36"/>
                </a:cxn>
                <a:cxn ang="0">
                  <a:pos x="44" y="24"/>
                </a:cxn>
                <a:cxn ang="0">
                  <a:pos x="68" y="20"/>
                </a:cxn>
                <a:cxn ang="0">
                  <a:pos x="104" y="8"/>
                </a:cxn>
                <a:cxn ang="0">
                  <a:pos x="144" y="8"/>
                </a:cxn>
                <a:cxn ang="0">
                  <a:pos x="144" y="0"/>
                </a:cxn>
                <a:cxn ang="0">
                  <a:pos x="128" y="0"/>
                </a:cxn>
              </a:cxnLst>
              <a:rect l="0" t="0" r="0" b="0"/>
              <a:pathLst>
                <a:path w="144" h="128">
                  <a:moveTo>
                    <a:pt x="128" y="0"/>
                  </a:moveTo>
                  <a:lnTo>
                    <a:pt x="84" y="8"/>
                  </a:lnTo>
                  <a:lnTo>
                    <a:pt x="56" y="12"/>
                  </a:lnTo>
                  <a:lnTo>
                    <a:pt x="20" y="32"/>
                  </a:lnTo>
                  <a:lnTo>
                    <a:pt x="8" y="48"/>
                  </a:lnTo>
                  <a:lnTo>
                    <a:pt x="0" y="60"/>
                  </a:lnTo>
                  <a:lnTo>
                    <a:pt x="8" y="72"/>
                  </a:lnTo>
                  <a:lnTo>
                    <a:pt x="20" y="92"/>
                  </a:lnTo>
                  <a:lnTo>
                    <a:pt x="56" y="108"/>
                  </a:lnTo>
                  <a:lnTo>
                    <a:pt x="104" y="120"/>
                  </a:lnTo>
                  <a:lnTo>
                    <a:pt x="144" y="128"/>
                  </a:lnTo>
                  <a:lnTo>
                    <a:pt x="108" y="116"/>
                  </a:lnTo>
                  <a:lnTo>
                    <a:pt x="60" y="104"/>
                  </a:lnTo>
                  <a:lnTo>
                    <a:pt x="20" y="84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12" y="56"/>
                  </a:lnTo>
                  <a:lnTo>
                    <a:pt x="24" y="36"/>
                  </a:lnTo>
                  <a:lnTo>
                    <a:pt x="44" y="24"/>
                  </a:lnTo>
                  <a:lnTo>
                    <a:pt x="68" y="20"/>
                  </a:lnTo>
                  <a:lnTo>
                    <a:pt x="104" y="8"/>
                  </a:lnTo>
                  <a:lnTo>
                    <a:pt x="144" y="8"/>
                  </a:lnTo>
                  <a:lnTo>
                    <a:pt x="144" y="0"/>
                  </a:lnTo>
                  <a:lnTo>
                    <a:pt x="12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2168" y="0"/>
              <a:ext cx="3576" cy="1384"/>
            </a:xfrm>
            <a:custGeom>
              <a:avLst/>
              <a:gdLst/>
              <a:ahLst/>
              <a:cxnLst>
                <a:cxn ang="0">
                  <a:pos x="3504" y="152"/>
                </a:cxn>
                <a:cxn ang="0">
                  <a:pos x="3316" y="116"/>
                </a:cxn>
                <a:cxn ang="0">
                  <a:pos x="3196" y="68"/>
                </a:cxn>
                <a:cxn ang="0">
                  <a:pos x="3148" y="20"/>
                </a:cxn>
                <a:cxn ang="0">
                  <a:pos x="2960" y="32"/>
                </a:cxn>
                <a:cxn ang="0">
                  <a:pos x="2956" y="96"/>
                </a:cxn>
                <a:cxn ang="0">
                  <a:pos x="2860" y="56"/>
                </a:cxn>
                <a:cxn ang="0">
                  <a:pos x="2872" y="96"/>
                </a:cxn>
                <a:cxn ang="0">
                  <a:pos x="3020" y="164"/>
                </a:cxn>
                <a:cxn ang="0">
                  <a:pos x="3100" y="180"/>
                </a:cxn>
                <a:cxn ang="0">
                  <a:pos x="2824" y="140"/>
                </a:cxn>
                <a:cxn ang="0">
                  <a:pos x="2796" y="156"/>
                </a:cxn>
                <a:cxn ang="0">
                  <a:pos x="2472" y="60"/>
                </a:cxn>
                <a:cxn ang="0">
                  <a:pos x="2500" y="212"/>
                </a:cxn>
                <a:cxn ang="0">
                  <a:pos x="2508" y="156"/>
                </a:cxn>
                <a:cxn ang="0">
                  <a:pos x="2364" y="108"/>
                </a:cxn>
                <a:cxn ang="0">
                  <a:pos x="2004" y="72"/>
                </a:cxn>
                <a:cxn ang="0">
                  <a:pos x="1800" y="20"/>
                </a:cxn>
                <a:cxn ang="0">
                  <a:pos x="1980" y="116"/>
                </a:cxn>
                <a:cxn ang="0">
                  <a:pos x="1636" y="92"/>
                </a:cxn>
                <a:cxn ang="0">
                  <a:pos x="1396" y="32"/>
                </a:cxn>
                <a:cxn ang="0">
                  <a:pos x="1324" y="20"/>
                </a:cxn>
                <a:cxn ang="0">
                  <a:pos x="1248" y="0"/>
                </a:cxn>
                <a:cxn ang="0">
                  <a:pos x="1184" y="0"/>
                </a:cxn>
                <a:cxn ang="0">
                  <a:pos x="1112" y="0"/>
                </a:cxn>
                <a:cxn ang="0">
                  <a:pos x="928" y="0"/>
                </a:cxn>
                <a:cxn ang="0">
                  <a:pos x="844" y="0"/>
                </a:cxn>
                <a:cxn ang="0">
                  <a:pos x="904" y="164"/>
                </a:cxn>
                <a:cxn ang="0">
                  <a:pos x="692" y="116"/>
                </a:cxn>
                <a:cxn ang="0">
                  <a:pos x="592" y="116"/>
                </a:cxn>
                <a:cxn ang="0">
                  <a:pos x="232" y="36"/>
                </a:cxn>
                <a:cxn ang="0">
                  <a:pos x="112" y="72"/>
                </a:cxn>
                <a:cxn ang="0">
                  <a:pos x="892" y="156"/>
                </a:cxn>
                <a:cxn ang="0">
                  <a:pos x="1412" y="428"/>
                </a:cxn>
                <a:cxn ang="0">
                  <a:pos x="2176" y="500"/>
                </a:cxn>
                <a:cxn ang="0">
                  <a:pos x="2636" y="720"/>
                </a:cxn>
                <a:cxn ang="0">
                  <a:pos x="2564" y="1124"/>
                </a:cxn>
                <a:cxn ang="0">
                  <a:pos x="3288" y="1352"/>
                </a:cxn>
                <a:cxn ang="0">
                  <a:pos x="2900" y="1040"/>
                </a:cxn>
                <a:cxn ang="0">
                  <a:pos x="2912" y="808"/>
                </a:cxn>
                <a:cxn ang="0">
                  <a:pos x="2796" y="1136"/>
                </a:cxn>
                <a:cxn ang="0">
                  <a:pos x="2864" y="1168"/>
                </a:cxn>
                <a:cxn ang="0">
                  <a:pos x="3396" y="888"/>
                </a:cxn>
                <a:cxn ang="0">
                  <a:pos x="2544" y="628"/>
                </a:cxn>
                <a:cxn ang="0">
                  <a:pos x="3008" y="400"/>
                </a:cxn>
                <a:cxn ang="0">
                  <a:pos x="2780" y="760"/>
                </a:cxn>
                <a:cxn ang="0">
                  <a:pos x="3124" y="1052"/>
                </a:cxn>
                <a:cxn ang="0">
                  <a:pos x="3552" y="1348"/>
                </a:cxn>
                <a:cxn ang="0">
                  <a:pos x="3428" y="1016"/>
                </a:cxn>
                <a:cxn ang="0">
                  <a:pos x="3536" y="852"/>
                </a:cxn>
                <a:cxn ang="0">
                  <a:pos x="2840" y="564"/>
                </a:cxn>
                <a:cxn ang="0">
                  <a:pos x="3160" y="772"/>
                </a:cxn>
                <a:cxn ang="0">
                  <a:pos x="3348" y="648"/>
                </a:cxn>
                <a:cxn ang="0">
                  <a:pos x="3360" y="672"/>
                </a:cxn>
                <a:cxn ang="0">
                  <a:pos x="3172" y="532"/>
                </a:cxn>
                <a:cxn ang="0">
                  <a:pos x="3088" y="636"/>
                </a:cxn>
                <a:cxn ang="0">
                  <a:pos x="3084" y="556"/>
                </a:cxn>
                <a:cxn ang="0">
                  <a:pos x="3144" y="708"/>
                </a:cxn>
                <a:cxn ang="0">
                  <a:pos x="2992" y="544"/>
                </a:cxn>
                <a:cxn ang="0">
                  <a:pos x="3432" y="392"/>
                </a:cxn>
                <a:cxn ang="0">
                  <a:pos x="3220" y="168"/>
                </a:cxn>
              </a:cxnLst>
              <a:rect l="0" t="0" r="0" b="0"/>
              <a:pathLst>
                <a:path w="3576" h="1384">
                  <a:moveTo>
                    <a:pt x="3360" y="84"/>
                  </a:moveTo>
                  <a:lnTo>
                    <a:pt x="3356" y="72"/>
                  </a:lnTo>
                  <a:lnTo>
                    <a:pt x="3356" y="60"/>
                  </a:lnTo>
                  <a:lnTo>
                    <a:pt x="3360" y="56"/>
                  </a:lnTo>
                  <a:lnTo>
                    <a:pt x="3380" y="36"/>
                  </a:lnTo>
                  <a:lnTo>
                    <a:pt x="3416" y="20"/>
                  </a:lnTo>
                  <a:lnTo>
                    <a:pt x="3480" y="0"/>
                  </a:lnTo>
                  <a:lnTo>
                    <a:pt x="3452" y="0"/>
                  </a:lnTo>
                  <a:lnTo>
                    <a:pt x="3396" y="20"/>
                  </a:lnTo>
                  <a:lnTo>
                    <a:pt x="3368" y="36"/>
                  </a:lnTo>
                  <a:lnTo>
                    <a:pt x="3356" y="56"/>
                  </a:lnTo>
                  <a:lnTo>
                    <a:pt x="3356" y="60"/>
                  </a:lnTo>
                  <a:lnTo>
                    <a:pt x="3356" y="72"/>
                  </a:lnTo>
                  <a:lnTo>
                    <a:pt x="3356" y="84"/>
                  </a:lnTo>
                  <a:lnTo>
                    <a:pt x="3372" y="96"/>
                  </a:lnTo>
                  <a:lnTo>
                    <a:pt x="3392" y="108"/>
                  </a:lnTo>
                  <a:lnTo>
                    <a:pt x="3440" y="128"/>
                  </a:lnTo>
                  <a:lnTo>
                    <a:pt x="3528" y="144"/>
                  </a:lnTo>
                  <a:lnTo>
                    <a:pt x="3504" y="152"/>
                  </a:lnTo>
                  <a:lnTo>
                    <a:pt x="3504" y="144"/>
                  </a:lnTo>
                  <a:lnTo>
                    <a:pt x="3476" y="144"/>
                  </a:lnTo>
                  <a:lnTo>
                    <a:pt x="3404" y="132"/>
                  </a:lnTo>
                  <a:lnTo>
                    <a:pt x="3332" y="116"/>
                  </a:lnTo>
                  <a:lnTo>
                    <a:pt x="3300" y="96"/>
                  </a:lnTo>
                  <a:lnTo>
                    <a:pt x="3276" y="80"/>
                  </a:lnTo>
                  <a:lnTo>
                    <a:pt x="3268" y="68"/>
                  </a:lnTo>
                  <a:lnTo>
                    <a:pt x="3268" y="48"/>
                  </a:lnTo>
                  <a:lnTo>
                    <a:pt x="3280" y="32"/>
                  </a:lnTo>
                  <a:lnTo>
                    <a:pt x="3300" y="20"/>
                  </a:lnTo>
                  <a:lnTo>
                    <a:pt x="3336" y="0"/>
                  </a:lnTo>
                  <a:lnTo>
                    <a:pt x="3316" y="0"/>
                  </a:lnTo>
                  <a:lnTo>
                    <a:pt x="3288" y="20"/>
                  </a:lnTo>
                  <a:lnTo>
                    <a:pt x="3276" y="32"/>
                  </a:lnTo>
                  <a:lnTo>
                    <a:pt x="3264" y="48"/>
                  </a:lnTo>
                  <a:lnTo>
                    <a:pt x="3264" y="68"/>
                  </a:lnTo>
                  <a:lnTo>
                    <a:pt x="3276" y="84"/>
                  </a:lnTo>
                  <a:lnTo>
                    <a:pt x="3288" y="96"/>
                  </a:lnTo>
                  <a:lnTo>
                    <a:pt x="3316" y="116"/>
                  </a:lnTo>
                  <a:lnTo>
                    <a:pt x="3380" y="132"/>
                  </a:lnTo>
                  <a:lnTo>
                    <a:pt x="3444" y="144"/>
                  </a:lnTo>
                  <a:lnTo>
                    <a:pt x="3488" y="152"/>
                  </a:lnTo>
                  <a:lnTo>
                    <a:pt x="3444" y="156"/>
                  </a:lnTo>
                  <a:lnTo>
                    <a:pt x="3396" y="144"/>
                  </a:lnTo>
                  <a:lnTo>
                    <a:pt x="3324" y="132"/>
                  </a:lnTo>
                  <a:lnTo>
                    <a:pt x="3252" y="108"/>
                  </a:lnTo>
                  <a:lnTo>
                    <a:pt x="3228" y="92"/>
                  </a:lnTo>
                  <a:lnTo>
                    <a:pt x="3208" y="72"/>
                  </a:lnTo>
                  <a:lnTo>
                    <a:pt x="3204" y="68"/>
                  </a:lnTo>
                  <a:lnTo>
                    <a:pt x="3204" y="56"/>
                  </a:lnTo>
                  <a:lnTo>
                    <a:pt x="3216" y="36"/>
                  </a:lnTo>
                  <a:lnTo>
                    <a:pt x="3232" y="20"/>
                  </a:lnTo>
                  <a:lnTo>
                    <a:pt x="3264" y="0"/>
                  </a:lnTo>
                  <a:lnTo>
                    <a:pt x="3252" y="0"/>
                  </a:lnTo>
                  <a:lnTo>
                    <a:pt x="3228" y="20"/>
                  </a:lnTo>
                  <a:lnTo>
                    <a:pt x="3208" y="36"/>
                  </a:lnTo>
                  <a:lnTo>
                    <a:pt x="3196" y="48"/>
                  </a:lnTo>
                  <a:lnTo>
                    <a:pt x="3196" y="68"/>
                  </a:lnTo>
                  <a:lnTo>
                    <a:pt x="3204" y="80"/>
                  </a:lnTo>
                  <a:lnTo>
                    <a:pt x="3220" y="92"/>
                  </a:lnTo>
                  <a:lnTo>
                    <a:pt x="3240" y="108"/>
                  </a:lnTo>
                  <a:lnTo>
                    <a:pt x="3304" y="132"/>
                  </a:lnTo>
                  <a:lnTo>
                    <a:pt x="3372" y="144"/>
                  </a:lnTo>
                  <a:lnTo>
                    <a:pt x="3428" y="156"/>
                  </a:lnTo>
                  <a:lnTo>
                    <a:pt x="3384" y="156"/>
                  </a:lnTo>
                  <a:lnTo>
                    <a:pt x="3356" y="156"/>
                  </a:lnTo>
                  <a:lnTo>
                    <a:pt x="3280" y="140"/>
                  </a:lnTo>
                  <a:lnTo>
                    <a:pt x="3196" y="116"/>
                  </a:lnTo>
                  <a:lnTo>
                    <a:pt x="3168" y="104"/>
                  </a:lnTo>
                  <a:lnTo>
                    <a:pt x="3144" y="84"/>
                  </a:lnTo>
                  <a:lnTo>
                    <a:pt x="3136" y="68"/>
                  </a:lnTo>
                  <a:lnTo>
                    <a:pt x="3132" y="56"/>
                  </a:lnTo>
                  <a:lnTo>
                    <a:pt x="3144" y="36"/>
                  </a:lnTo>
                  <a:lnTo>
                    <a:pt x="3156" y="20"/>
                  </a:lnTo>
                  <a:lnTo>
                    <a:pt x="3180" y="0"/>
                  </a:lnTo>
                  <a:lnTo>
                    <a:pt x="3168" y="0"/>
                  </a:lnTo>
                  <a:lnTo>
                    <a:pt x="3148" y="20"/>
                  </a:lnTo>
                  <a:lnTo>
                    <a:pt x="3136" y="36"/>
                  </a:lnTo>
                  <a:lnTo>
                    <a:pt x="3132" y="56"/>
                  </a:lnTo>
                  <a:lnTo>
                    <a:pt x="3132" y="72"/>
                  </a:lnTo>
                  <a:lnTo>
                    <a:pt x="3136" y="84"/>
                  </a:lnTo>
                  <a:lnTo>
                    <a:pt x="3156" y="104"/>
                  </a:lnTo>
                  <a:lnTo>
                    <a:pt x="3180" y="116"/>
                  </a:lnTo>
                  <a:lnTo>
                    <a:pt x="3244" y="140"/>
                  </a:lnTo>
                  <a:lnTo>
                    <a:pt x="3312" y="152"/>
                  </a:lnTo>
                  <a:lnTo>
                    <a:pt x="3360" y="164"/>
                  </a:lnTo>
                  <a:lnTo>
                    <a:pt x="3304" y="164"/>
                  </a:lnTo>
                  <a:lnTo>
                    <a:pt x="3256" y="156"/>
                  </a:lnTo>
                  <a:lnTo>
                    <a:pt x="3148" y="140"/>
                  </a:lnTo>
                  <a:lnTo>
                    <a:pt x="3088" y="120"/>
                  </a:lnTo>
                  <a:lnTo>
                    <a:pt x="3032" y="108"/>
                  </a:lnTo>
                  <a:lnTo>
                    <a:pt x="2992" y="84"/>
                  </a:lnTo>
                  <a:lnTo>
                    <a:pt x="2960" y="68"/>
                  </a:lnTo>
                  <a:lnTo>
                    <a:pt x="2956" y="56"/>
                  </a:lnTo>
                  <a:lnTo>
                    <a:pt x="2956" y="44"/>
                  </a:lnTo>
                  <a:lnTo>
                    <a:pt x="2960" y="32"/>
                  </a:lnTo>
                  <a:lnTo>
                    <a:pt x="2980" y="20"/>
                  </a:lnTo>
                  <a:lnTo>
                    <a:pt x="2996" y="0"/>
                  </a:lnTo>
                  <a:lnTo>
                    <a:pt x="2984" y="0"/>
                  </a:lnTo>
                  <a:lnTo>
                    <a:pt x="2960" y="32"/>
                  </a:lnTo>
                  <a:lnTo>
                    <a:pt x="2948" y="44"/>
                  </a:lnTo>
                  <a:lnTo>
                    <a:pt x="2948" y="56"/>
                  </a:lnTo>
                  <a:lnTo>
                    <a:pt x="2956" y="68"/>
                  </a:lnTo>
                  <a:lnTo>
                    <a:pt x="2980" y="84"/>
                  </a:lnTo>
                  <a:lnTo>
                    <a:pt x="3016" y="104"/>
                  </a:lnTo>
                  <a:lnTo>
                    <a:pt x="3108" y="132"/>
                  </a:lnTo>
                  <a:lnTo>
                    <a:pt x="3208" y="152"/>
                  </a:lnTo>
                  <a:lnTo>
                    <a:pt x="3280" y="164"/>
                  </a:lnTo>
                  <a:lnTo>
                    <a:pt x="3268" y="164"/>
                  </a:lnTo>
                  <a:lnTo>
                    <a:pt x="3244" y="164"/>
                  </a:lnTo>
                  <a:lnTo>
                    <a:pt x="3240" y="164"/>
                  </a:lnTo>
                  <a:lnTo>
                    <a:pt x="3124" y="144"/>
                  </a:lnTo>
                  <a:lnTo>
                    <a:pt x="3052" y="128"/>
                  </a:lnTo>
                  <a:lnTo>
                    <a:pt x="3004" y="116"/>
                  </a:lnTo>
                  <a:lnTo>
                    <a:pt x="2956" y="96"/>
                  </a:lnTo>
                  <a:lnTo>
                    <a:pt x="2924" y="72"/>
                  </a:lnTo>
                  <a:lnTo>
                    <a:pt x="2912" y="60"/>
                  </a:lnTo>
                  <a:lnTo>
                    <a:pt x="2912" y="48"/>
                  </a:lnTo>
                  <a:lnTo>
                    <a:pt x="2912" y="36"/>
                  </a:lnTo>
                  <a:lnTo>
                    <a:pt x="2924" y="24"/>
                  </a:lnTo>
                  <a:lnTo>
                    <a:pt x="2948" y="0"/>
                  </a:lnTo>
                  <a:lnTo>
                    <a:pt x="2936" y="0"/>
                  </a:lnTo>
                  <a:lnTo>
                    <a:pt x="2920" y="24"/>
                  </a:lnTo>
                  <a:lnTo>
                    <a:pt x="2908" y="36"/>
                  </a:lnTo>
                  <a:lnTo>
                    <a:pt x="2908" y="48"/>
                  </a:lnTo>
                  <a:lnTo>
                    <a:pt x="2912" y="68"/>
                  </a:lnTo>
                  <a:lnTo>
                    <a:pt x="2920" y="80"/>
                  </a:lnTo>
                  <a:lnTo>
                    <a:pt x="2956" y="104"/>
                  </a:lnTo>
                  <a:lnTo>
                    <a:pt x="2980" y="108"/>
                  </a:lnTo>
                  <a:lnTo>
                    <a:pt x="3052" y="132"/>
                  </a:lnTo>
                  <a:lnTo>
                    <a:pt x="2936" y="108"/>
                  </a:lnTo>
                  <a:lnTo>
                    <a:pt x="2896" y="92"/>
                  </a:lnTo>
                  <a:lnTo>
                    <a:pt x="2872" y="72"/>
                  </a:lnTo>
                  <a:lnTo>
                    <a:pt x="2860" y="56"/>
                  </a:lnTo>
                  <a:lnTo>
                    <a:pt x="2852" y="44"/>
                  </a:lnTo>
                  <a:lnTo>
                    <a:pt x="2852" y="24"/>
                  </a:lnTo>
                  <a:lnTo>
                    <a:pt x="2860" y="0"/>
                  </a:lnTo>
                  <a:lnTo>
                    <a:pt x="2852" y="0"/>
                  </a:lnTo>
                  <a:lnTo>
                    <a:pt x="2848" y="24"/>
                  </a:lnTo>
                  <a:lnTo>
                    <a:pt x="2848" y="44"/>
                  </a:lnTo>
                  <a:lnTo>
                    <a:pt x="2852" y="60"/>
                  </a:lnTo>
                  <a:lnTo>
                    <a:pt x="2864" y="72"/>
                  </a:lnTo>
                  <a:lnTo>
                    <a:pt x="2884" y="84"/>
                  </a:lnTo>
                  <a:lnTo>
                    <a:pt x="2908" y="96"/>
                  </a:lnTo>
                  <a:lnTo>
                    <a:pt x="2968" y="120"/>
                  </a:lnTo>
                  <a:lnTo>
                    <a:pt x="3044" y="140"/>
                  </a:lnTo>
                  <a:lnTo>
                    <a:pt x="3124" y="152"/>
                  </a:lnTo>
                  <a:lnTo>
                    <a:pt x="3228" y="164"/>
                  </a:lnTo>
                  <a:lnTo>
                    <a:pt x="3216" y="168"/>
                  </a:lnTo>
                  <a:lnTo>
                    <a:pt x="3132" y="156"/>
                  </a:lnTo>
                  <a:lnTo>
                    <a:pt x="2996" y="132"/>
                  </a:lnTo>
                  <a:lnTo>
                    <a:pt x="2932" y="116"/>
                  </a:lnTo>
                  <a:lnTo>
                    <a:pt x="2872" y="96"/>
                  </a:lnTo>
                  <a:lnTo>
                    <a:pt x="2824" y="72"/>
                  </a:lnTo>
                  <a:lnTo>
                    <a:pt x="2808" y="60"/>
                  </a:lnTo>
                  <a:lnTo>
                    <a:pt x="2796" y="44"/>
                  </a:lnTo>
                  <a:lnTo>
                    <a:pt x="2796" y="36"/>
                  </a:lnTo>
                  <a:lnTo>
                    <a:pt x="2804" y="12"/>
                  </a:lnTo>
                  <a:lnTo>
                    <a:pt x="2808" y="0"/>
                  </a:lnTo>
                  <a:lnTo>
                    <a:pt x="2804" y="0"/>
                  </a:lnTo>
                  <a:lnTo>
                    <a:pt x="2796" y="12"/>
                  </a:lnTo>
                  <a:lnTo>
                    <a:pt x="2792" y="36"/>
                  </a:lnTo>
                  <a:lnTo>
                    <a:pt x="2796" y="48"/>
                  </a:lnTo>
                  <a:lnTo>
                    <a:pt x="2804" y="60"/>
                  </a:lnTo>
                  <a:lnTo>
                    <a:pt x="2816" y="72"/>
                  </a:lnTo>
                  <a:lnTo>
                    <a:pt x="2860" y="96"/>
                  </a:lnTo>
                  <a:lnTo>
                    <a:pt x="2912" y="116"/>
                  </a:lnTo>
                  <a:lnTo>
                    <a:pt x="2972" y="132"/>
                  </a:lnTo>
                  <a:lnTo>
                    <a:pt x="3096" y="156"/>
                  </a:lnTo>
                  <a:lnTo>
                    <a:pt x="3192" y="168"/>
                  </a:lnTo>
                  <a:lnTo>
                    <a:pt x="3120" y="180"/>
                  </a:lnTo>
                  <a:lnTo>
                    <a:pt x="3020" y="164"/>
                  </a:lnTo>
                  <a:lnTo>
                    <a:pt x="2936" y="140"/>
                  </a:lnTo>
                  <a:lnTo>
                    <a:pt x="2848" y="116"/>
                  </a:lnTo>
                  <a:lnTo>
                    <a:pt x="2804" y="96"/>
                  </a:lnTo>
                  <a:lnTo>
                    <a:pt x="2772" y="80"/>
                  </a:lnTo>
                  <a:lnTo>
                    <a:pt x="2756" y="60"/>
                  </a:lnTo>
                  <a:lnTo>
                    <a:pt x="2744" y="44"/>
                  </a:lnTo>
                  <a:lnTo>
                    <a:pt x="2736" y="20"/>
                  </a:lnTo>
                  <a:lnTo>
                    <a:pt x="2744" y="12"/>
                  </a:lnTo>
                  <a:lnTo>
                    <a:pt x="2744" y="0"/>
                  </a:lnTo>
                  <a:lnTo>
                    <a:pt x="2736" y="8"/>
                  </a:lnTo>
                  <a:lnTo>
                    <a:pt x="2736" y="20"/>
                  </a:lnTo>
                  <a:lnTo>
                    <a:pt x="2736" y="44"/>
                  </a:lnTo>
                  <a:lnTo>
                    <a:pt x="2748" y="60"/>
                  </a:lnTo>
                  <a:lnTo>
                    <a:pt x="2768" y="80"/>
                  </a:lnTo>
                  <a:lnTo>
                    <a:pt x="2796" y="96"/>
                  </a:lnTo>
                  <a:lnTo>
                    <a:pt x="2840" y="120"/>
                  </a:lnTo>
                  <a:lnTo>
                    <a:pt x="2924" y="144"/>
                  </a:lnTo>
                  <a:lnTo>
                    <a:pt x="3008" y="164"/>
                  </a:lnTo>
                  <a:lnTo>
                    <a:pt x="3100" y="180"/>
                  </a:lnTo>
                  <a:lnTo>
                    <a:pt x="3056" y="188"/>
                  </a:lnTo>
                  <a:lnTo>
                    <a:pt x="2992" y="176"/>
                  </a:lnTo>
                  <a:lnTo>
                    <a:pt x="2956" y="168"/>
                  </a:lnTo>
                  <a:lnTo>
                    <a:pt x="2920" y="164"/>
                  </a:lnTo>
                  <a:lnTo>
                    <a:pt x="2828" y="140"/>
                  </a:lnTo>
                  <a:lnTo>
                    <a:pt x="2732" y="96"/>
                  </a:lnTo>
                  <a:lnTo>
                    <a:pt x="2688" y="72"/>
                  </a:lnTo>
                  <a:lnTo>
                    <a:pt x="2664" y="48"/>
                  </a:lnTo>
                  <a:lnTo>
                    <a:pt x="2660" y="36"/>
                  </a:lnTo>
                  <a:lnTo>
                    <a:pt x="2660" y="24"/>
                  </a:lnTo>
                  <a:lnTo>
                    <a:pt x="2660" y="12"/>
                  </a:lnTo>
                  <a:lnTo>
                    <a:pt x="2660" y="0"/>
                  </a:lnTo>
                  <a:lnTo>
                    <a:pt x="2652" y="12"/>
                  </a:lnTo>
                  <a:lnTo>
                    <a:pt x="2652" y="24"/>
                  </a:lnTo>
                  <a:lnTo>
                    <a:pt x="2652" y="36"/>
                  </a:lnTo>
                  <a:lnTo>
                    <a:pt x="2664" y="48"/>
                  </a:lnTo>
                  <a:lnTo>
                    <a:pt x="2688" y="80"/>
                  </a:lnTo>
                  <a:lnTo>
                    <a:pt x="2724" y="104"/>
                  </a:lnTo>
                  <a:lnTo>
                    <a:pt x="2824" y="140"/>
                  </a:lnTo>
                  <a:lnTo>
                    <a:pt x="2912" y="164"/>
                  </a:lnTo>
                  <a:lnTo>
                    <a:pt x="2956" y="176"/>
                  </a:lnTo>
                  <a:lnTo>
                    <a:pt x="2992" y="180"/>
                  </a:lnTo>
                  <a:lnTo>
                    <a:pt x="2852" y="168"/>
                  </a:lnTo>
                  <a:lnTo>
                    <a:pt x="2848" y="168"/>
                  </a:lnTo>
                  <a:lnTo>
                    <a:pt x="2836" y="164"/>
                  </a:lnTo>
                  <a:lnTo>
                    <a:pt x="2772" y="144"/>
                  </a:lnTo>
                  <a:lnTo>
                    <a:pt x="2720" y="128"/>
                  </a:lnTo>
                  <a:lnTo>
                    <a:pt x="2648" y="84"/>
                  </a:lnTo>
                  <a:lnTo>
                    <a:pt x="2592" y="56"/>
                  </a:lnTo>
                  <a:lnTo>
                    <a:pt x="2576" y="36"/>
                  </a:lnTo>
                  <a:lnTo>
                    <a:pt x="2564" y="20"/>
                  </a:lnTo>
                  <a:lnTo>
                    <a:pt x="2564" y="0"/>
                  </a:lnTo>
                  <a:lnTo>
                    <a:pt x="2564" y="24"/>
                  </a:lnTo>
                  <a:lnTo>
                    <a:pt x="2576" y="44"/>
                  </a:lnTo>
                  <a:lnTo>
                    <a:pt x="2588" y="56"/>
                  </a:lnTo>
                  <a:lnTo>
                    <a:pt x="2628" y="84"/>
                  </a:lnTo>
                  <a:lnTo>
                    <a:pt x="2696" y="120"/>
                  </a:lnTo>
                  <a:lnTo>
                    <a:pt x="2796" y="156"/>
                  </a:lnTo>
                  <a:lnTo>
                    <a:pt x="2724" y="140"/>
                  </a:lnTo>
                  <a:lnTo>
                    <a:pt x="2648" y="116"/>
                  </a:lnTo>
                  <a:lnTo>
                    <a:pt x="2568" y="80"/>
                  </a:lnTo>
                  <a:lnTo>
                    <a:pt x="2532" y="60"/>
                  </a:lnTo>
                  <a:lnTo>
                    <a:pt x="2508" y="36"/>
                  </a:lnTo>
                  <a:lnTo>
                    <a:pt x="2500" y="24"/>
                  </a:lnTo>
                  <a:lnTo>
                    <a:pt x="2496" y="0"/>
                  </a:lnTo>
                  <a:lnTo>
                    <a:pt x="2488" y="0"/>
                  </a:lnTo>
                  <a:lnTo>
                    <a:pt x="2496" y="24"/>
                  </a:lnTo>
                  <a:lnTo>
                    <a:pt x="2500" y="36"/>
                  </a:lnTo>
                  <a:lnTo>
                    <a:pt x="2524" y="60"/>
                  </a:lnTo>
                  <a:lnTo>
                    <a:pt x="2556" y="80"/>
                  </a:lnTo>
                  <a:lnTo>
                    <a:pt x="2624" y="116"/>
                  </a:lnTo>
                  <a:lnTo>
                    <a:pt x="2696" y="140"/>
                  </a:lnTo>
                  <a:lnTo>
                    <a:pt x="2760" y="156"/>
                  </a:lnTo>
                  <a:lnTo>
                    <a:pt x="2664" y="132"/>
                  </a:lnTo>
                  <a:lnTo>
                    <a:pt x="2624" y="128"/>
                  </a:lnTo>
                  <a:lnTo>
                    <a:pt x="2532" y="92"/>
                  </a:lnTo>
                  <a:lnTo>
                    <a:pt x="2472" y="60"/>
                  </a:lnTo>
                  <a:lnTo>
                    <a:pt x="2436" y="36"/>
                  </a:lnTo>
                  <a:lnTo>
                    <a:pt x="2424" y="24"/>
                  </a:lnTo>
                  <a:lnTo>
                    <a:pt x="2412" y="0"/>
                  </a:lnTo>
                  <a:lnTo>
                    <a:pt x="2404" y="0"/>
                  </a:lnTo>
                  <a:lnTo>
                    <a:pt x="2416" y="32"/>
                  </a:lnTo>
                  <a:lnTo>
                    <a:pt x="2428" y="36"/>
                  </a:lnTo>
                  <a:lnTo>
                    <a:pt x="2472" y="68"/>
                  </a:lnTo>
                  <a:lnTo>
                    <a:pt x="2532" y="96"/>
                  </a:lnTo>
                  <a:lnTo>
                    <a:pt x="2624" y="128"/>
                  </a:lnTo>
                  <a:lnTo>
                    <a:pt x="2652" y="140"/>
                  </a:lnTo>
                  <a:lnTo>
                    <a:pt x="2732" y="156"/>
                  </a:lnTo>
                  <a:lnTo>
                    <a:pt x="2700" y="152"/>
                  </a:lnTo>
                  <a:lnTo>
                    <a:pt x="2648" y="152"/>
                  </a:lnTo>
                  <a:lnTo>
                    <a:pt x="2592" y="156"/>
                  </a:lnTo>
                  <a:lnTo>
                    <a:pt x="2556" y="168"/>
                  </a:lnTo>
                  <a:lnTo>
                    <a:pt x="2532" y="176"/>
                  </a:lnTo>
                  <a:lnTo>
                    <a:pt x="2512" y="188"/>
                  </a:lnTo>
                  <a:lnTo>
                    <a:pt x="2508" y="200"/>
                  </a:lnTo>
                  <a:lnTo>
                    <a:pt x="2500" y="212"/>
                  </a:lnTo>
                  <a:lnTo>
                    <a:pt x="2500" y="228"/>
                  </a:lnTo>
                  <a:lnTo>
                    <a:pt x="2508" y="236"/>
                  </a:lnTo>
                  <a:lnTo>
                    <a:pt x="2532" y="252"/>
                  </a:lnTo>
                  <a:lnTo>
                    <a:pt x="2564" y="264"/>
                  </a:lnTo>
                  <a:lnTo>
                    <a:pt x="2636" y="284"/>
                  </a:lnTo>
                  <a:lnTo>
                    <a:pt x="2600" y="284"/>
                  </a:lnTo>
                  <a:lnTo>
                    <a:pt x="2600" y="292"/>
                  </a:lnTo>
                  <a:lnTo>
                    <a:pt x="2548" y="276"/>
                  </a:lnTo>
                  <a:lnTo>
                    <a:pt x="2496" y="272"/>
                  </a:lnTo>
                  <a:lnTo>
                    <a:pt x="2520" y="276"/>
                  </a:lnTo>
                  <a:lnTo>
                    <a:pt x="2520" y="272"/>
                  </a:lnTo>
                  <a:lnTo>
                    <a:pt x="2476" y="260"/>
                  </a:lnTo>
                  <a:lnTo>
                    <a:pt x="2448" y="240"/>
                  </a:lnTo>
                  <a:lnTo>
                    <a:pt x="2428" y="228"/>
                  </a:lnTo>
                  <a:lnTo>
                    <a:pt x="2424" y="216"/>
                  </a:lnTo>
                  <a:lnTo>
                    <a:pt x="2428" y="204"/>
                  </a:lnTo>
                  <a:lnTo>
                    <a:pt x="2436" y="192"/>
                  </a:lnTo>
                  <a:lnTo>
                    <a:pt x="2460" y="176"/>
                  </a:lnTo>
                  <a:lnTo>
                    <a:pt x="2508" y="156"/>
                  </a:lnTo>
                  <a:lnTo>
                    <a:pt x="2536" y="144"/>
                  </a:lnTo>
                  <a:lnTo>
                    <a:pt x="2580" y="144"/>
                  </a:lnTo>
                  <a:lnTo>
                    <a:pt x="2592" y="144"/>
                  </a:lnTo>
                  <a:lnTo>
                    <a:pt x="2564" y="140"/>
                  </a:lnTo>
                  <a:lnTo>
                    <a:pt x="2500" y="132"/>
                  </a:lnTo>
                  <a:lnTo>
                    <a:pt x="2472" y="128"/>
                  </a:lnTo>
                  <a:lnTo>
                    <a:pt x="2424" y="120"/>
                  </a:lnTo>
                  <a:lnTo>
                    <a:pt x="2364" y="104"/>
                  </a:lnTo>
                  <a:lnTo>
                    <a:pt x="2316" y="84"/>
                  </a:lnTo>
                  <a:lnTo>
                    <a:pt x="2276" y="68"/>
                  </a:lnTo>
                  <a:lnTo>
                    <a:pt x="2252" y="56"/>
                  </a:lnTo>
                  <a:lnTo>
                    <a:pt x="2228" y="24"/>
                  </a:lnTo>
                  <a:lnTo>
                    <a:pt x="2224" y="20"/>
                  </a:lnTo>
                  <a:lnTo>
                    <a:pt x="2216" y="0"/>
                  </a:lnTo>
                  <a:lnTo>
                    <a:pt x="2216" y="20"/>
                  </a:lnTo>
                  <a:lnTo>
                    <a:pt x="2224" y="24"/>
                  </a:lnTo>
                  <a:lnTo>
                    <a:pt x="2240" y="48"/>
                  </a:lnTo>
                  <a:lnTo>
                    <a:pt x="2288" y="80"/>
                  </a:lnTo>
                  <a:lnTo>
                    <a:pt x="2364" y="108"/>
                  </a:lnTo>
                  <a:lnTo>
                    <a:pt x="2296" y="96"/>
                  </a:lnTo>
                  <a:lnTo>
                    <a:pt x="2272" y="92"/>
                  </a:lnTo>
                  <a:lnTo>
                    <a:pt x="2224" y="72"/>
                  </a:lnTo>
                  <a:lnTo>
                    <a:pt x="2200" y="60"/>
                  </a:lnTo>
                  <a:lnTo>
                    <a:pt x="2176" y="44"/>
                  </a:lnTo>
                  <a:lnTo>
                    <a:pt x="2156" y="24"/>
                  </a:lnTo>
                  <a:lnTo>
                    <a:pt x="2152" y="0"/>
                  </a:lnTo>
                  <a:lnTo>
                    <a:pt x="2144" y="0"/>
                  </a:lnTo>
                  <a:lnTo>
                    <a:pt x="2152" y="20"/>
                  </a:lnTo>
                  <a:lnTo>
                    <a:pt x="2164" y="36"/>
                  </a:lnTo>
                  <a:lnTo>
                    <a:pt x="2192" y="60"/>
                  </a:lnTo>
                  <a:lnTo>
                    <a:pt x="2228" y="80"/>
                  </a:lnTo>
                  <a:lnTo>
                    <a:pt x="2264" y="92"/>
                  </a:lnTo>
                  <a:lnTo>
                    <a:pt x="2204" y="84"/>
                  </a:lnTo>
                  <a:lnTo>
                    <a:pt x="2168" y="84"/>
                  </a:lnTo>
                  <a:lnTo>
                    <a:pt x="2132" y="92"/>
                  </a:lnTo>
                  <a:lnTo>
                    <a:pt x="2084" y="92"/>
                  </a:lnTo>
                  <a:lnTo>
                    <a:pt x="2048" y="84"/>
                  </a:lnTo>
                  <a:lnTo>
                    <a:pt x="2004" y="72"/>
                  </a:lnTo>
                  <a:lnTo>
                    <a:pt x="1964" y="60"/>
                  </a:lnTo>
                  <a:lnTo>
                    <a:pt x="1916" y="48"/>
                  </a:lnTo>
                  <a:lnTo>
                    <a:pt x="1884" y="32"/>
                  </a:lnTo>
                  <a:lnTo>
                    <a:pt x="1868" y="12"/>
                  </a:lnTo>
                  <a:lnTo>
                    <a:pt x="1860" y="0"/>
                  </a:lnTo>
                  <a:lnTo>
                    <a:pt x="1856" y="0"/>
                  </a:lnTo>
                  <a:lnTo>
                    <a:pt x="1860" y="12"/>
                  </a:lnTo>
                  <a:lnTo>
                    <a:pt x="1868" y="24"/>
                  </a:lnTo>
                  <a:lnTo>
                    <a:pt x="1884" y="36"/>
                  </a:lnTo>
                  <a:lnTo>
                    <a:pt x="1916" y="56"/>
                  </a:lnTo>
                  <a:lnTo>
                    <a:pt x="1964" y="68"/>
                  </a:lnTo>
                  <a:lnTo>
                    <a:pt x="2000" y="80"/>
                  </a:lnTo>
                  <a:lnTo>
                    <a:pt x="2068" y="92"/>
                  </a:lnTo>
                  <a:lnTo>
                    <a:pt x="2036" y="96"/>
                  </a:lnTo>
                  <a:lnTo>
                    <a:pt x="2000" y="92"/>
                  </a:lnTo>
                  <a:lnTo>
                    <a:pt x="1928" y="80"/>
                  </a:lnTo>
                  <a:lnTo>
                    <a:pt x="1848" y="56"/>
                  </a:lnTo>
                  <a:lnTo>
                    <a:pt x="1820" y="36"/>
                  </a:lnTo>
                  <a:lnTo>
                    <a:pt x="1800" y="20"/>
                  </a:lnTo>
                  <a:lnTo>
                    <a:pt x="1796" y="0"/>
                  </a:lnTo>
                  <a:lnTo>
                    <a:pt x="1788" y="0"/>
                  </a:lnTo>
                  <a:lnTo>
                    <a:pt x="1796" y="20"/>
                  </a:lnTo>
                  <a:lnTo>
                    <a:pt x="1812" y="36"/>
                  </a:lnTo>
                  <a:lnTo>
                    <a:pt x="1836" y="56"/>
                  </a:lnTo>
                  <a:lnTo>
                    <a:pt x="1904" y="72"/>
                  </a:lnTo>
                  <a:lnTo>
                    <a:pt x="1968" y="92"/>
                  </a:lnTo>
                  <a:lnTo>
                    <a:pt x="2024" y="96"/>
                  </a:lnTo>
                  <a:lnTo>
                    <a:pt x="1988" y="108"/>
                  </a:lnTo>
                  <a:lnTo>
                    <a:pt x="1896" y="92"/>
                  </a:lnTo>
                  <a:lnTo>
                    <a:pt x="1824" y="68"/>
                  </a:lnTo>
                  <a:lnTo>
                    <a:pt x="1764" y="44"/>
                  </a:lnTo>
                  <a:lnTo>
                    <a:pt x="1740" y="24"/>
                  </a:lnTo>
                  <a:lnTo>
                    <a:pt x="1728" y="0"/>
                  </a:lnTo>
                  <a:lnTo>
                    <a:pt x="1732" y="24"/>
                  </a:lnTo>
                  <a:lnTo>
                    <a:pt x="1756" y="48"/>
                  </a:lnTo>
                  <a:lnTo>
                    <a:pt x="1820" y="72"/>
                  </a:lnTo>
                  <a:lnTo>
                    <a:pt x="1892" y="96"/>
                  </a:lnTo>
                  <a:lnTo>
                    <a:pt x="1980" y="116"/>
                  </a:lnTo>
                  <a:lnTo>
                    <a:pt x="1964" y="120"/>
                  </a:lnTo>
                  <a:lnTo>
                    <a:pt x="1916" y="108"/>
                  </a:lnTo>
                  <a:lnTo>
                    <a:pt x="1820" y="84"/>
                  </a:lnTo>
                  <a:lnTo>
                    <a:pt x="1720" y="56"/>
                  </a:lnTo>
                  <a:lnTo>
                    <a:pt x="1684" y="36"/>
                  </a:lnTo>
                  <a:lnTo>
                    <a:pt x="1660" y="12"/>
                  </a:lnTo>
                  <a:lnTo>
                    <a:pt x="1656" y="0"/>
                  </a:lnTo>
                  <a:lnTo>
                    <a:pt x="1648" y="0"/>
                  </a:lnTo>
                  <a:lnTo>
                    <a:pt x="1656" y="20"/>
                  </a:lnTo>
                  <a:lnTo>
                    <a:pt x="1680" y="36"/>
                  </a:lnTo>
                  <a:lnTo>
                    <a:pt x="1716" y="56"/>
                  </a:lnTo>
                  <a:lnTo>
                    <a:pt x="1808" y="92"/>
                  </a:lnTo>
                  <a:lnTo>
                    <a:pt x="1896" y="116"/>
                  </a:lnTo>
                  <a:lnTo>
                    <a:pt x="1956" y="128"/>
                  </a:lnTo>
                  <a:lnTo>
                    <a:pt x="1952" y="132"/>
                  </a:lnTo>
                  <a:lnTo>
                    <a:pt x="1880" y="132"/>
                  </a:lnTo>
                  <a:lnTo>
                    <a:pt x="1820" y="128"/>
                  </a:lnTo>
                  <a:lnTo>
                    <a:pt x="1752" y="120"/>
                  </a:lnTo>
                  <a:lnTo>
                    <a:pt x="1636" y="92"/>
                  </a:lnTo>
                  <a:lnTo>
                    <a:pt x="1560" y="68"/>
                  </a:lnTo>
                  <a:lnTo>
                    <a:pt x="1528" y="56"/>
                  </a:lnTo>
                  <a:lnTo>
                    <a:pt x="1480" y="32"/>
                  </a:lnTo>
                  <a:lnTo>
                    <a:pt x="1468" y="12"/>
                  </a:lnTo>
                  <a:lnTo>
                    <a:pt x="1460" y="0"/>
                  </a:lnTo>
                  <a:lnTo>
                    <a:pt x="1456" y="0"/>
                  </a:lnTo>
                  <a:lnTo>
                    <a:pt x="1460" y="20"/>
                  </a:lnTo>
                  <a:lnTo>
                    <a:pt x="1472" y="32"/>
                  </a:lnTo>
                  <a:lnTo>
                    <a:pt x="1520" y="60"/>
                  </a:lnTo>
                  <a:lnTo>
                    <a:pt x="1612" y="92"/>
                  </a:lnTo>
                  <a:lnTo>
                    <a:pt x="1696" y="116"/>
                  </a:lnTo>
                  <a:lnTo>
                    <a:pt x="1808" y="132"/>
                  </a:lnTo>
                  <a:lnTo>
                    <a:pt x="1744" y="140"/>
                  </a:lnTo>
                  <a:lnTo>
                    <a:pt x="1720" y="132"/>
                  </a:lnTo>
                  <a:lnTo>
                    <a:pt x="1668" y="128"/>
                  </a:lnTo>
                  <a:lnTo>
                    <a:pt x="1552" y="96"/>
                  </a:lnTo>
                  <a:lnTo>
                    <a:pt x="1492" y="80"/>
                  </a:lnTo>
                  <a:lnTo>
                    <a:pt x="1436" y="56"/>
                  </a:lnTo>
                  <a:lnTo>
                    <a:pt x="1396" y="32"/>
                  </a:lnTo>
                  <a:lnTo>
                    <a:pt x="1384" y="20"/>
                  </a:lnTo>
                  <a:lnTo>
                    <a:pt x="1376" y="0"/>
                  </a:lnTo>
                  <a:lnTo>
                    <a:pt x="1372" y="0"/>
                  </a:lnTo>
                  <a:lnTo>
                    <a:pt x="1376" y="20"/>
                  </a:lnTo>
                  <a:lnTo>
                    <a:pt x="1388" y="32"/>
                  </a:lnTo>
                  <a:lnTo>
                    <a:pt x="1420" y="56"/>
                  </a:lnTo>
                  <a:lnTo>
                    <a:pt x="1468" y="80"/>
                  </a:lnTo>
                  <a:lnTo>
                    <a:pt x="1520" y="96"/>
                  </a:lnTo>
                  <a:lnTo>
                    <a:pt x="1632" y="120"/>
                  </a:lnTo>
                  <a:lnTo>
                    <a:pt x="1708" y="132"/>
                  </a:lnTo>
                  <a:lnTo>
                    <a:pt x="1648" y="140"/>
                  </a:lnTo>
                  <a:lnTo>
                    <a:pt x="1612" y="132"/>
                  </a:lnTo>
                  <a:lnTo>
                    <a:pt x="1564" y="128"/>
                  </a:lnTo>
                  <a:lnTo>
                    <a:pt x="1520" y="120"/>
                  </a:lnTo>
                  <a:lnTo>
                    <a:pt x="1444" y="92"/>
                  </a:lnTo>
                  <a:lnTo>
                    <a:pt x="1396" y="68"/>
                  </a:lnTo>
                  <a:lnTo>
                    <a:pt x="1372" y="56"/>
                  </a:lnTo>
                  <a:lnTo>
                    <a:pt x="1336" y="32"/>
                  </a:lnTo>
                  <a:lnTo>
                    <a:pt x="1324" y="20"/>
                  </a:lnTo>
                  <a:lnTo>
                    <a:pt x="1316" y="0"/>
                  </a:lnTo>
                  <a:lnTo>
                    <a:pt x="1312" y="0"/>
                  </a:lnTo>
                  <a:lnTo>
                    <a:pt x="1316" y="20"/>
                  </a:lnTo>
                  <a:lnTo>
                    <a:pt x="1328" y="32"/>
                  </a:lnTo>
                  <a:lnTo>
                    <a:pt x="1372" y="60"/>
                  </a:lnTo>
                  <a:lnTo>
                    <a:pt x="1388" y="72"/>
                  </a:lnTo>
                  <a:lnTo>
                    <a:pt x="1444" y="96"/>
                  </a:lnTo>
                  <a:lnTo>
                    <a:pt x="1520" y="120"/>
                  </a:lnTo>
                  <a:lnTo>
                    <a:pt x="1564" y="132"/>
                  </a:lnTo>
                  <a:lnTo>
                    <a:pt x="1612" y="140"/>
                  </a:lnTo>
                  <a:lnTo>
                    <a:pt x="1620" y="140"/>
                  </a:lnTo>
                  <a:lnTo>
                    <a:pt x="1588" y="144"/>
                  </a:lnTo>
                  <a:lnTo>
                    <a:pt x="1540" y="132"/>
                  </a:lnTo>
                  <a:lnTo>
                    <a:pt x="1436" y="108"/>
                  </a:lnTo>
                  <a:lnTo>
                    <a:pt x="1376" y="84"/>
                  </a:lnTo>
                  <a:lnTo>
                    <a:pt x="1324" y="68"/>
                  </a:lnTo>
                  <a:lnTo>
                    <a:pt x="1280" y="44"/>
                  </a:lnTo>
                  <a:lnTo>
                    <a:pt x="1256" y="12"/>
                  </a:lnTo>
                  <a:lnTo>
                    <a:pt x="1248" y="0"/>
                  </a:lnTo>
                  <a:lnTo>
                    <a:pt x="1248" y="20"/>
                  </a:lnTo>
                  <a:lnTo>
                    <a:pt x="1272" y="44"/>
                  </a:lnTo>
                  <a:lnTo>
                    <a:pt x="1312" y="68"/>
                  </a:lnTo>
                  <a:lnTo>
                    <a:pt x="1360" y="84"/>
                  </a:lnTo>
                  <a:lnTo>
                    <a:pt x="1408" y="104"/>
                  </a:lnTo>
                  <a:lnTo>
                    <a:pt x="1508" y="132"/>
                  </a:lnTo>
                  <a:lnTo>
                    <a:pt x="1576" y="144"/>
                  </a:lnTo>
                  <a:lnTo>
                    <a:pt x="1560" y="144"/>
                  </a:lnTo>
                  <a:lnTo>
                    <a:pt x="1560" y="152"/>
                  </a:lnTo>
                  <a:lnTo>
                    <a:pt x="1548" y="152"/>
                  </a:lnTo>
                  <a:lnTo>
                    <a:pt x="1548" y="144"/>
                  </a:lnTo>
                  <a:lnTo>
                    <a:pt x="1480" y="140"/>
                  </a:lnTo>
                  <a:lnTo>
                    <a:pt x="1400" y="120"/>
                  </a:lnTo>
                  <a:lnTo>
                    <a:pt x="1336" y="104"/>
                  </a:lnTo>
                  <a:lnTo>
                    <a:pt x="1280" y="80"/>
                  </a:lnTo>
                  <a:lnTo>
                    <a:pt x="1244" y="60"/>
                  </a:lnTo>
                  <a:lnTo>
                    <a:pt x="1220" y="44"/>
                  </a:lnTo>
                  <a:lnTo>
                    <a:pt x="1200" y="24"/>
                  </a:lnTo>
                  <a:lnTo>
                    <a:pt x="1184" y="0"/>
                  </a:lnTo>
                  <a:lnTo>
                    <a:pt x="1176" y="0"/>
                  </a:lnTo>
                  <a:lnTo>
                    <a:pt x="1188" y="24"/>
                  </a:lnTo>
                  <a:lnTo>
                    <a:pt x="1208" y="44"/>
                  </a:lnTo>
                  <a:lnTo>
                    <a:pt x="1236" y="60"/>
                  </a:lnTo>
                  <a:lnTo>
                    <a:pt x="1272" y="84"/>
                  </a:lnTo>
                  <a:lnTo>
                    <a:pt x="1328" y="104"/>
                  </a:lnTo>
                  <a:lnTo>
                    <a:pt x="1396" y="128"/>
                  </a:lnTo>
                  <a:lnTo>
                    <a:pt x="1480" y="144"/>
                  </a:lnTo>
                  <a:lnTo>
                    <a:pt x="1540" y="152"/>
                  </a:lnTo>
                  <a:lnTo>
                    <a:pt x="1536" y="152"/>
                  </a:lnTo>
                  <a:lnTo>
                    <a:pt x="1492" y="144"/>
                  </a:lnTo>
                  <a:lnTo>
                    <a:pt x="1448" y="144"/>
                  </a:lnTo>
                  <a:lnTo>
                    <a:pt x="1396" y="140"/>
                  </a:lnTo>
                  <a:lnTo>
                    <a:pt x="1372" y="132"/>
                  </a:lnTo>
                  <a:lnTo>
                    <a:pt x="1268" y="108"/>
                  </a:lnTo>
                  <a:lnTo>
                    <a:pt x="1196" y="84"/>
                  </a:lnTo>
                  <a:lnTo>
                    <a:pt x="1152" y="56"/>
                  </a:lnTo>
                  <a:lnTo>
                    <a:pt x="1128" y="32"/>
                  </a:lnTo>
                  <a:lnTo>
                    <a:pt x="1112" y="0"/>
                  </a:lnTo>
                  <a:lnTo>
                    <a:pt x="1124" y="32"/>
                  </a:lnTo>
                  <a:lnTo>
                    <a:pt x="1148" y="60"/>
                  </a:lnTo>
                  <a:lnTo>
                    <a:pt x="1196" y="92"/>
                  </a:lnTo>
                  <a:lnTo>
                    <a:pt x="1268" y="116"/>
                  </a:lnTo>
                  <a:lnTo>
                    <a:pt x="1364" y="140"/>
                  </a:lnTo>
                  <a:lnTo>
                    <a:pt x="1424" y="144"/>
                  </a:lnTo>
                  <a:lnTo>
                    <a:pt x="1360" y="156"/>
                  </a:lnTo>
                  <a:lnTo>
                    <a:pt x="1324" y="168"/>
                  </a:lnTo>
                  <a:lnTo>
                    <a:pt x="1288" y="164"/>
                  </a:lnTo>
                  <a:lnTo>
                    <a:pt x="1224" y="156"/>
                  </a:lnTo>
                  <a:lnTo>
                    <a:pt x="1184" y="152"/>
                  </a:lnTo>
                  <a:lnTo>
                    <a:pt x="1148" y="140"/>
                  </a:lnTo>
                  <a:lnTo>
                    <a:pt x="1044" y="116"/>
                  </a:lnTo>
                  <a:lnTo>
                    <a:pt x="984" y="84"/>
                  </a:lnTo>
                  <a:lnTo>
                    <a:pt x="948" y="60"/>
                  </a:lnTo>
                  <a:lnTo>
                    <a:pt x="928" y="36"/>
                  </a:lnTo>
                  <a:lnTo>
                    <a:pt x="928" y="20"/>
                  </a:lnTo>
                  <a:lnTo>
                    <a:pt x="936" y="0"/>
                  </a:lnTo>
                  <a:lnTo>
                    <a:pt x="928" y="0"/>
                  </a:lnTo>
                  <a:lnTo>
                    <a:pt x="924" y="20"/>
                  </a:lnTo>
                  <a:lnTo>
                    <a:pt x="928" y="36"/>
                  </a:lnTo>
                  <a:lnTo>
                    <a:pt x="936" y="56"/>
                  </a:lnTo>
                  <a:lnTo>
                    <a:pt x="948" y="68"/>
                  </a:lnTo>
                  <a:lnTo>
                    <a:pt x="988" y="96"/>
                  </a:lnTo>
                  <a:lnTo>
                    <a:pt x="1056" y="120"/>
                  </a:lnTo>
                  <a:lnTo>
                    <a:pt x="1148" y="144"/>
                  </a:lnTo>
                  <a:lnTo>
                    <a:pt x="1176" y="156"/>
                  </a:lnTo>
                  <a:lnTo>
                    <a:pt x="1256" y="168"/>
                  </a:lnTo>
                  <a:lnTo>
                    <a:pt x="1220" y="168"/>
                  </a:lnTo>
                  <a:lnTo>
                    <a:pt x="1044" y="140"/>
                  </a:lnTo>
                  <a:lnTo>
                    <a:pt x="976" y="120"/>
                  </a:lnTo>
                  <a:lnTo>
                    <a:pt x="928" y="104"/>
                  </a:lnTo>
                  <a:lnTo>
                    <a:pt x="892" y="84"/>
                  </a:lnTo>
                  <a:lnTo>
                    <a:pt x="876" y="68"/>
                  </a:lnTo>
                  <a:lnTo>
                    <a:pt x="852" y="36"/>
                  </a:lnTo>
                  <a:lnTo>
                    <a:pt x="844" y="24"/>
                  </a:lnTo>
                  <a:lnTo>
                    <a:pt x="852" y="0"/>
                  </a:lnTo>
                  <a:lnTo>
                    <a:pt x="844" y="0"/>
                  </a:lnTo>
                  <a:lnTo>
                    <a:pt x="844" y="24"/>
                  </a:lnTo>
                  <a:lnTo>
                    <a:pt x="844" y="36"/>
                  </a:lnTo>
                  <a:lnTo>
                    <a:pt x="856" y="48"/>
                  </a:lnTo>
                  <a:lnTo>
                    <a:pt x="868" y="68"/>
                  </a:lnTo>
                  <a:lnTo>
                    <a:pt x="892" y="84"/>
                  </a:lnTo>
                  <a:lnTo>
                    <a:pt x="924" y="108"/>
                  </a:lnTo>
                  <a:lnTo>
                    <a:pt x="976" y="128"/>
                  </a:lnTo>
                  <a:lnTo>
                    <a:pt x="1044" y="144"/>
                  </a:lnTo>
                  <a:lnTo>
                    <a:pt x="1212" y="176"/>
                  </a:lnTo>
                  <a:lnTo>
                    <a:pt x="1148" y="192"/>
                  </a:lnTo>
                  <a:lnTo>
                    <a:pt x="1116" y="200"/>
                  </a:lnTo>
                  <a:lnTo>
                    <a:pt x="1112" y="200"/>
                  </a:lnTo>
                  <a:lnTo>
                    <a:pt x="1112" y="204"/>
                  </a:lnTo>
                  <a:lnTo>
                    <a:pt x="1044" y="204"/>
                  </a:lnTo>
                  <a:lnTo>
                    <a:pt x="984" y="212"/>
                  </a:lnTo>
                  <a:lnTo>
                    <a:pt x="904" y="228"/>
                  </a:lnTo>
                  <a:lnTo>
                    <a:pt x="916" y="204"/>
                  </a:lnTo>
                  <a:lnTo>
                    <a:pt x="916" y="180"/>
                  </a:lnTo>
                  <a:lnTo>
                    <a:pt x="904" y="164"/>
                  </a:lnTo>
                  <a:lnTo>
                    <a:pt x="892" y="152"/>
                  </a:lnTo>
                  <a:lnTo>
                    <a:pt x="880" y="144"/>
                  </a:lnTo>
                  <a:lnTo>
                    <a:pt x="868" y="140"/>
                  </a:lnTo>
                  <a:lnTo>
                    <a:pt x="832" y="132"/>
                  </a:lnTo>
                  <a:lnTo>
                    <a:pt x="760" y="108"/>
                  </a:lnTo>
                  <a:lnTo>
                    <a:pt x="716" y="92"/>
                  </a:lnTo>
                  <a:lnTo>
                    <a:pt x="688" y="72"/>
                  </a:lnTo>
                  <a:lnTo>
                    <a:pt x="664" y="48"/>
                  </a:lnTo>
                  <a:lnTo>
                    <a:pt x="652" y="24"/>
                  </a:lnTo>
                  <a:lnTo>
                    <a:pt x="664" y="0"/>
                  </a:lnTo>
                  <a:lnTo>
                    <a:pt x="656" y="0"/>
                  </a:lnTo>
                  <a:lnTo>
                    <a:pt x="652" y="24"/>
                  </a:lnTo>
                  <a:lnTo>
                    <a:pt x="652" y="44"/>
                  </a:lnTo>
                  <a:lnTo>
                    <a:pt x="664" y="60"/>
                  </a:lnTo>
                  <a:lnTo>
                    <a:pt x="704" y="92"/>
                  </a:lnTo>
                  <a:lnTo>
                    <a:pt x="760" y="116"/>
                  </a:lnTo>
                  <a:lnTo>
                    <a:pt x="816" y="128"/>
                  </a:lnTo>
                  <a:lnTo>
                    <a:pt x="748" y="128"/>
                  </a:lnTo>
                  <a:lnTo>
                    <a:pt x="692" y="116"/>
                  </a:lnTo>
                  <a:lnTo>
                    <a:pt x="652" y="96"/>
                  </a:lnTo>
                  <a:lnTo>
                    <a:pt x="620" y="84"/>
                  </a:lnTo>
                  <a:lnTo>
                    <a:pt x="596" y="68"/>
                  </a:lnTo>
                  <a:lnTo>
                    <a:pt x="580" y="44"/>
                  </a:lnTo>
                  <a:lnTo>
                    <a:pt x="580" y="36"/>
                  </a:lnTo>
                  <a:lnTo>
                    <a:pt x="584" y="20"/>
                  </a:lnTo>
                  <a:lnTo>
                    <a:pt x="604" y="0"/>
                  </a:lnTo>
                  <a:lnTo>
                    <a:pt x="596" y="0"/>
                  </a:lnTo>
                  <a:lnTo>
                    <a:pt x="584" y="20"/>
                  </a:lnTo>
                  <a:lnTo>
                    <a:pt x="572" y="36"/>
                  </a:lnTo>
                  <a:lnTo>
                    <a:pt x="572" y="48"/>
                  </a:lnTo>
                  <a:lnTo>
                    <a:pt x="592" y="72"/>
                  </a:lnTo>
                  <a:lnTo>
                    <a:pt x="616" y="84"/>
                  </a:lnTo>
                  <a:lnTo>
                    <a:pt x="640" y="104"/>
                  </a:lnTo>
                  <a:lnTo>
                    <a:pt x="680" y="116"/>
                  </a:lnTo>
                  <a:lnTo>
                    <a:pt x="736" y="128"/>
                  </a:lnTo>
                  <a:lnTo>
                    <a:pt x="704" y="128"/>
                  </a:lnTo>
                  <a:lnTo>
                    <a:pt x="640" y="128"/>
                  </a:lnTo>
                  <a:lnTo>
                    <a:pt x="592" y="116"/>
                  </a:lnTo>
                  <a:lnTo>
                    <a:pt x="568" y="96"/>
                  </a:lnTo>
                  <a:lnTo>
                    <a:pt x="560" y="92"/>
                  </a:lnTo>
                  <a:lnTo>
                    <a:pt x="560" y="84"/>
                  </a:lnTo>
                  <a:lnTo>
                    <a:pt x="544" y="72"/>
                  </a:lnTo>
                  <a:lnTo>
                    <a:pt x="532" y="56"/>
                  </a:lnTo>
                  <a:lnTo>
                    <a:pt x="524" y="32"/>
                  </a:lnTo>
                  <a:lnTo>
                    <a:pt x="532" y="20"/>
                  </a:lnTo>
                  <a:lnTo>
                    <a:pt x="544" y="0"/>
                  </a:lnTo>
                  <a:lnTo>
                    <a:pt x="512" y="0"/>
                  </a:lnTo>
                  <a:lnTo>
                    <a:pt x="532" y="8"/>
                  </a:lnTo>
                  <a:lnTo>
                    <a:pt x="524" y="20"/>
                  </a:lnTo>
                  <a:lnTo>
                    <a:pt x="520" y="32"/>
                  </a:lnTo>
                  <a:lnTo>
                    <a:pt x="520" y="36"/>
                  </a:lnTo>
                  <a:lnTo>
                    <a:pt x="520" y="44"/>
                  </a:lnTo>
                  <a:lnTo>
                    <a:pt x="456" y="44"/>
                  </a:lnTo>
                  <a:lnTo>
                    <a:pt x="452" y="36"/>
                  </a:lnTo>
                  <a:lnTo>
                    <a:pt x="452" y="44"/>
                  </a:lnTo>
                  <a:lnTo>
                    <a:pt x="356" y="44"/>
                  </a:lnTo>
                  <a:lnTo>
                    <a:pt x="232" y="36"/>
                  </a:lnTo>
                  <a:lnTo>
                    <a:pt x="112" y="24"/>
                  </a:lnTo>
                  <a:lnTo>
                    <a:pt x="64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08" y="32"/>
                  </a:lnTo>
                  <a:lnTo>
                    <a:pt x="220" y="44"/>
                  </a:lnTo>
                  <a:lnTo>
                    <a:pt x="344" y="48"/>
                  </a:lnTo>
                  <a:lnTo>
                    <a:pt x="440" y="48"/>
                  </a:lnTo>
                  <a:lnTo>
                    <a:pt x="416" y="60"/>
                  </a:lnTo>
                  <a:lnTo>
                    <a:pt x="368" y="80"/>
                  </a:lnTo>
                  <a:lnTo>
                    <a:pt x="324" y="84"/>
                  </a:lnTo>
                  <a:lnTo>
                    <a:pt x="272" y="84"/>
                  </a:lnTo>
                  <a:lnTo>
                    <a:pt x="196" y="80"/>
                  </a:lnTo>
                  <a:lnTo>
                    <a:pt x="112" y="68"/>
                  </a:lnTo>
                  <a:lnTo>
                    <a:pt x="0" y="20"/>
                  </a:lnTo>
                  <a:lnTo>
                    <a:pt x="0" y="32"/>
                  </a:lnTo>
                  <a:lnTo>
                    <a:pt x="76" y="60"/>
                  </a:lnTo>
                  <a:lnTo>
                    <a:pt x="112" y="72"/>
                  </a:lnTo>
                  <a:lnTo>
                    <a:pt x="204" y="84"/>
                  </a:lnTo>
                  <a:lnTo>
                    <a:pt x="276" y="92"/>
                  </a:lnTo>
                  <a:lnTo>
                    <a:pt x="336" y="84"/>
                  </a:lnTo>
                  <a:lnTo>
                    <a:pt x="380" y="80"/>
                  </a:lnTo>
                  <a:lnTo>
                    <a:pt x="408" y="72"/>
                  </a:lnTo>
                  <a:lnTo>
                    <a:pt x="428" y="60"/>
                  </a:lnTo>
                  <a:lnTo>
                    <a:pt x="444" y="48"/>
                  </a:lnTo>
                  <a:lnTo>
                    <a:pt x="456" y="48"/>
                  </a:lnTo>
                  <a:lnTo>
                    <a:pt x="476" y="60"/>
                  </a:lnTo>
                  <a:lnTo>
                    <a:pt x="508" y="72"/>
                  </a:lnTo>
                  <a:lnTo>
                    <a:pt x="556" y="92"/>
                  </a:lnTo>
                  <a:lnTo>
                    <a:pt x="568" y="104"/>
                  </a:lnTo>
                  <a:lnTo>
                    <a:pt x="592" y="116"/>
                  </a:lnTo>
                  <a:lnTo>
                    <a:pt x="632" y="128"/>
                  </a:lnTo>
                  <a:lnTo>
                    <a:pt x="704" y="132"/>
                  </a:lnTo>
                  <a:lnTo>
                    <a:pt x="768" y="132"/>
                  </a:lnTo>
                  <a:lnTo>
                    <a:pt x="820" y="132"/>
                  </a:lnTo>
                  <a:lnTo>
                    <a:pt x="880" y="144"/>
                  </a:lnTo>
                  <a:lnTo>
                    <a:pt x="892" y="156"/>
                  </a:lnTo>
                  <a:lnTo>
                    <a:pt x="904" y="168"/>
                  </a:lnTo>
                  <a:lnTo>
                    <a:pt x="912" y="180"/>
                  </a:lnTo>
                  <a:lnTo>
                    <a:pt x="912" y="204"/>
                  </a:lnTo>
                  <a:lnTo>
                    <a:pt x="900" y="236"/>
                  </a:lnTo>
                  <a:lnTo>
                    <a:pt x="892" y="252"/>
                  </a:lnTo>
                  <a:lnTo>
                    <a:pt x="888" y="276"/>
                  </a:lnTo>
                  <a:lnTo>
                    <a:pt x="888" y="308"/>
                  </a:lnTo>
                  <a:lnTo>
                    <a:pt x="892" y="332"/>
                  </a:lnTo>
                  <a:lnTo>
                    <a:pt x="900" y="356"/>
                  </a:lnTo>
                  <a:lnTo>
                    <a:pt x="924" y="376"/>
                  </a:lnTo>
                  <a:lnTo>
                    <a:pt x="952" y="400"/>
                  </a:lnTo>
                  <a:lnTo>
                    <a:pt x="1020" y="428"/>
                  </a:lnTo>
                  <a:lnTo>
                    <a:pt x="1028" y="428"/>
                  </a:lnTo>
                  <a:lnTo>
                    <a:pt x="1124" y="460"/>
                  </a:lnTo>
                  <a:lnTo>
                    <a:pt x="1196" y="464"/>
                  </a:lnTo>
                  <a:lnTo>
                    <a:pt x="1280" y="464"/>
                  </a:lnTo>
                  <a:lnTo>
                    <a:pt x="1328" y="452"/>
                  </a:lnTo>
                  <a:lnTo>
                    <a:pt x="1372" y="448"/>
                  </a:lnTo>
                  <a:lnTo>
                    <a:pt x="1412" y="428"/>
                  </a:lnTo>
                  <a:lnTo>
                    <a:pt x="1456" y="436"/>
                  </a:lnTo>
                  <a:lnTo>
                    <a:pt x="1540" y="436"/>
                  </a:lnTo>
                  <a:lnTo>
                    <a:pt x="1552" y="436"/>
                  </a:lnTo>
                  <a:lnTo>
                    <a:pt x="1560" y="436"/>
                  </a:lnTo>
                  <a:lnTo>
                    <a:pt x="1608" y="428"/>
                  </a:lnTo>
                  <a:lnTo>
                    <a:pt x="1608" y="436"/>
                  </a:lnTo>
                  <a:lnTo>
                    <a:pt x="1632" y="428"/>
                  </a:lnTo>
                  <a:lnTo>
                    <a:pt x="1728" y="416"/>
                  </a:lnTo>
                  <a:lnTo>
                    <a:pt x="1836" y="400"/>
                  </a:lnTo>
                  <a:lnTo>
                    <a:pt x="1908" y="400"/>
                  </a:lnTo>
                  <a:lnTo>
                    <a:pt x="1988" y="400"/>
                  </a:lnTo>
                  <a:lnTo>
                    <a:pt x="2024" y="412"/>
                  </a:lnTo>
                  <a:lnTo>
                    <a:pt x="2072" y="424"/>
                  </a:lnTo>
                  <a:lnTo>
                    <a:pt x="2108" y="436"/>
                  </a:lnTo>
                  <a:lnTo>
                    <a:pt x="2152" y="452"/>
                  </a:lnTo>
                  <a:lnTo>
                    <a:pt x="2156" y="452"/>
                  </a:lnTo>
                  <a:lnTo>
                    <a:pt x="2176" y="464"/>
                  </a:lnTo>
                  <a:lnTo>
                    <a:pt x="2180" y="484"/>
                  </a:lnTo>
                  <a:lnTo>
                    <a:pt x="2176" y="500"/>
                  </a:lnTo>
                  <a:lnTo>
                    <a:pt x="2156" y="512"/>
                  </a:lnTo>
                  <a:lnTo>
                    <a:pt x="2132" y="532"/>
                  </a:lnTo>
                  <a:lnTo>
                    <a:pt x="2120" y="548"/>
                  </a:lnTo>
                  <a:lnTo>
                    <a:pt x="2116" y="576"/>
                  </a:lnTo>
                  <a:lnTo>
                    <a:pt x="2128" y="600"/>
                  </a:lnTo>
                  <a:lnTo>
                    <a:pt x="2152" y="616"/>
                  </a:lnTo>
                  <a:lnTo>
                    <a:pt x="2168" y="628"/>
                  </a:lnTo>
                  <a:lnTo>
                    <a:pt x="2224" y="652"/>
                  </a:lnTo>
                  <a:lnTo>
                    <a:pt x="2316" y="676"/>
                  </a:lnTo>
                  <a:lnTo>
                    <a:pt x="2436" y="700"/>
                  </a:lnTo>
                  <a:lnTo>
                    <a:pt x="2440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96" y="700"/>
                  </a:lnTo>
                  <a:lnTo>
                    <a:pt x="2564" y="700"/>
                  </a:lnTo>
                  <a:lnTo>
                    <a:pt x="2600" y="708"/>
                  </a:lnTo>
                  <a:lnTo>
                    <a:pt x="2628" y="712"/>
                  </a:lnTo>
                  <a:lnTo>
                    <a:pt x="2636" y="720"/>
                  </a:lnTo>
                  <a:lnTo>
                    <a:pt x="2660" y="724"/>
                  </a:lnTo>
                  <a:lnTo>
                    <a:pt x="2700" y="756"/>
                  </a:lnTo>
                  <a:lnTo>
                    <a:pt x="2724" y="772"/>
                  </a:lnTo>
                  <a:lnTo>
                    <a:pt x="2748" y="804"/>
                  </a:lnTo>
                  <a:lnTo>
                    <a:pt x="2760" y="832"/>
                  </a:lnTo>
                  <a:lnTo>
                    <a:pt x="2768" y="876"/>
                  </a:lnTo>
                  <a:lnTo>
                    <a:pt x="2768" y="896"/>
                  </a:lnTo>
                  <a:lnTo>
                    <a:pt x="2768" y="908"/>
                  </a:lnTo>
                  <a:lnTo>
                    <a:pt x="2756" y="936"/>
                  </a:lnTo>
                  <a:lnTo>
                    <a:pt x="2736" y="960"/>
                  </a:lnTo>
                  <a:lnTo>
                    <a:pt x="2724" y="972"/>
                  </a:lnTo>
                  <a:lnTo>
                    <a:pt x="2700" y="980"/>
                  </a:lnTo>
                  <a:lnTo>
                    <a:pt x="2684" y="984"/>
                  </a:lnTo>
                  <a:lnTo>
                    <a:pt x="2628" y="1008"/>
                  </a:lnTo>
                  <a:lnTo>
                    <a:pt x="2604" y="1020"/>
                  </a:lnTo>
                  <a:lnTo>
                    <a:pt x="2580" y="1044"/>
                  </a:lnTo>
                  <a:lnTo>
                    <a:pt x="2564" y="1068"/>
                  </a:lnTo>
                  <a:lnTo>
                    <a:pt x="2548" y="1092"/>
                  </a:lnTo>
                  <a:lnTo>
                    <a:pt x="2564" y="1124"/>
                  </a:lnTo>
                  <a:lnTo>
                    <a:pt x="2580" y="1148"/>
                  </a:lnTo>
                  <a:lnTo>
                    <a:pt x="2600" y="1172"/>
                  </a:lnTo>
                  <a:lnTo>
                    <a:pt x="2604" y="1180"/>
                  </a:lnTo>
                  <a:lnTo>
                    <a:pt x="2660" y="1220"/>
                  </a:lnTo>
                  <a:lnTo>
                    <a:pt x="2688" y="1240"/>
                  </a:lnTo>
                  <a:lnTo>
                    <a:pt x="2724" y="1256"/>
                  </a:lnTo>
                  <a:lnTo>
                    <a:pt x="2756" y="1268"/>
                  </a:lnTo>
                  <a:lnTo>
                    <a:pt x="2824" y="1288"/>
                  </a:lnTo>
                  <a:lnTo>
                    <a:pt x="2900" y="1304"/>
                  </a:lnTo>
                  <a:lnTo>
                    <a:pt x="3088" y="1340"/>
                  </a:lnTo>
                  <a:lnTo>
                    <a:pt x="3268" y="1364"/>
                  </a:lnTo>
                  <a:lnTo>
                    <a:pt x="3360" y="1376"/>
                  </a:lnTo>
                  <a:lnTo>
                    <a:pt x="3452" y="1376"/>
                  </a:lnTo>
                  <a:lnTo>
                    <a:pt x="3576" y="1384"/>
                  </a:lnTo>
                  <a:lnTo>
                    <a:pt x="3576" y="1376"/>
                  </a:lnTo>
                  <a:lnTo>
                    <a:pt x="3452" y="1372"/>
                  </a:lnTo>
                  <a:lnTo>
                    <a:pt x="3292" y="1364"/>
                  </a:lnTo>
                  <a:lnTo>
                    <a:pt x="3136" y="1348"/>
                  </a:lnTo>
                  <a:lnTo>
                    <a:pt x="3288" y="1352"/>
                  </a:lnTo>
                  <a:lnTo>
                    <a:pt x="3372" y="1352"/>
                  </a:lnTo>
                  <a:lnTo>
                    <a:pt x="3452" y="1348"/>
                  </a:lnTo>
                  <a:lnTo>
                    <a:pt x="3452" y="1340"/>
                  </a:lnTo>
                  <a:lnTo>
                    <a:pt x="3348" y="1348"/>
                  </a:lnTo>
                  <a:lnTo>
                    <a:pt x="3240" y="1348"/>
                  </a:lnTo>
                  <a:lnTo>
                    <a:pt x="3088" y="1336"/>
                  </a:lnTo>
                  <a:lnTo>
                    <a:pt x="3016" y="1324"/>
                  </a:lnTo>
                  <a:lnTo>
                    <a:pt x="2920" y="1292"/>
                  </a:lnTo>
                  <a:lnTo>
                    <a:pt x="2852" y="1264"/>
                  </a:lnTo>
                  <a:lnTo>
                    <a:pt x="2804" y="1240"/>
                  </a:lnTo>
                  <a:lnTo>
                    <a:pt x="2772" y="1208"/>
                  </a:lnTo>
                  <a:lnTo>
                    <a:pt x="2756" y="1184"/>
                  </a:lnTo>
                  <a:lnTo>
                    <a:pt x="2744" y="1168"/>
                  </a:lnTo>
                  <a:lnTo>
                    <a:pt x="2744" y="1156"/>
                  </a:lnTo>
                  <a:lnTo>
                    <a:pt x="2748" y="1136"/>
                  </a:lnTo>
                  <a:lnTo>
                    <a:pt x="2756" y="1120"/>
                  </a:lnTo>
                  <a:lnTo>
                    <a:pt x="2792" y="1088"/>
                  </a:lnTo>
                  <a:lnTo>
                    <a:pt x="2840" y="1056"/>
                  </a:lnTo>
                  <a:lnTo>
                    <a:pt x="2900" y="1040"/>
                  </a:lnTo>
                  <a:lnTo>
                    <a:pt x="3008" y="1016"/>
                  </a:lnTo>
                  <a:lnTo>
                    <a:pt x="3056" y="1004"/>
                  </a:lnTo>
                  <a:lnTo>
                    <a:pt x="3100" y="992"/>
                  </a:lnTo>
                  <a:lnTo>
                    <a:pt x="3136" y="972"/>
                  </a:lnTo>
                  <a:lnTo>
                    <a:pt x="3160" y="956"/>
                  </a:lnTo>
                  <a:lnTo>
                    <a:pt x="3172" y="932"/>
                  </a:lnTo>
                  <a:lnTo>
                    <a:pt x="3180" y="912"/>
                  </a:lnTo>
                  <a:lnTo>
                    <a:pt x="3180" y="900"/>
                  </a:lnTo>
                  <a:lnTo>
                    <a:pt x="3180" y="888"/>
                  </a:lnTo>
                  <a:lnTo>
                    <a:pt x="3156" y="864"/>
                  </a:lnTo>
                  <a:lnTo>
                    <a:pt x="3124" y="848"/>
                  </a:lnTo>
                  <a:lnTo>
                    <a:pt x="3088" y="828"/>
                  </a:lnTo>
                  <a:lnTo>
                    <a:pt x="3052" y="820"/>
                  </a:lnTo>
                  <a:lnTo>
                    <a:pt x="2984" y="816"/>
                  </a:lnTo>
                  <a:lnTo>
                    <a:pt x="2956" y="816"/>
                  </a:lnTo>
                  <a:lnTo>
                    <a:pt x="2872" y="808"/>
                  </a:lnTo>
                  <a:lnTo>
                    <a:pt x="2760" y="816"/>
                  </a:lnTo>
                  <a:lnTo>
                    <a:pt x="2756" y="808"/>
                  </a:lnTo>
                  <a:lnTo>
                    <a:pt x="2912" y="808"/>
                  </a:lnTo>
                  <a:lnTo>
                    <a:pt x="3020" y="816"/>
                  </a:lnTo>
                  <a:lnTo>
                    <a:pt x="3076" y="820"/>
                  </a:lnTo>
                  <a:lnTo>
                    <a:pt x="3120" y="832"/>
                  </a:lnTo>
                  <a:lnTo>
                    <a:pt x="3168" y="852"/>
                  </a:lnTo>
                  <a:lnTo>
                    <a:pt x="3196" y="876"/>
                  </a:lnTo>
                  <a:lnTo>
                    <a:pt x="3216" y="888"/>
                  </a:lnTo>
                  <a:lnTo>
                    <a:pt x="3220" y="908"/>
                  </a:lnTo>
                  <a:lnTo>
                    <a:pt x="3220" y="932"/>
                  </a:lnTo>
                  <a:lnTo>
                    <a:pt x="3204" y="956"/>
                  </a:lnTo>
                  <a:lnTo>
                    <a:pt x="3196" y="968"/>
                  </a:lnTo>
                  <a:lnTo>
                    <a:pt x="3172" y="980"/>
                  </a:lnTo>
                  <a:lnTo>
                    <a:pt x="3120" y="1004"/>
                  </a:lnTo>
                  <a:lnTo>
                    <a:pt x="3020" y="1028"/>
                  </a:lnTo>
                  <a:lnTo>
                    <a:pt x="2992" y="1032"/>
                  </a:lnTo>
                  <a:lnTo>
                    <a:pt x="2920" y="1052"/>
                  </a:lnTo>
                  <a:lnTo>
                    <a:pt x="2884" y="1064"/>
                  </a:lnTo>
                  <a:lnTo>
                    <a:pt x="2848" y="1080"/>
                  </a:lnTo>
                  <a:lnTo>
                    <a:pt x="2824" y="1104"/>
                  </a:lnTo>
                  <a:lnTo>
                    <a:pt x="2796" y="1136"/>
                  </a:lnTo>
                  <a:lnTo>
                    <a:pt x="2796" y="1156"/>
                  </a:lnTo>
                  <a:lnTo>
                    <a:pt x="2796" y="1168"/>
                  </a:lnTo>
                  <a:lnTo>
                    <a:pt x="2808" y="1192"/>
                  </a:lnTo>
                  <a:lnTo>
                    <a:pt x="2828" y="1216"/>
                  </a:lnTo>
                  <a:lnTo>
                    <a:pt x="2864" y="1244"/>
                  </a:lnTo>
                  <a:lnTo>
                    <a:pt x="2924" y="1276"/>
                  </a:lnTo>
                  <a:lnTo>
                    <a:pt x="3016" y="1292"/>
                  </a:lnTo>
                  <a:lnTo>
                    <a:pt x="3148" y="1316"/>
                  </a:lnTo>
                  <a:lnTo>
                    <a:pt x="3264" y="1336"/>
                  </a:lnTo>
                  <a:lnTo>
                    <a:pt x="3368" y="1340"/>
                  </a:lnTo>
                  <a:lnTo>
                    <a:pt x="3368" y="1336"/>
                  </a:lnTo>
                  <a:lnTo>
                    <a:pt x="3268" y="1324"/>
                  </a:lnTo>
                  <a:lnTo>
                    <a:pt x="3156" y="1300"/>
                  </a:lnTo>
                  <a:lnTo>
                    <a:pt x="3020" y="1276"/>
                  </a:lnTo>
                  <a:lnTo>
                    <a:pt x="2960" y="1256"/>
                  </a:lnTo>
                  <a:lnTo>
                    <a:pt x="2912" y="1232"/>
                  </a:lnTo>
                  <a:lnTo>
                    <a:pt x="2884" y="1216"/>
                  </a:lnTo>
                  <a:lnTo>
                    <a:pt x="2864" y="1184"/>
                  </a:lnTo>
                  <a:lnTo>
                    <a:pt x="2864" y="1168"/>
                  </a:lnTo>
                  <a:lnTo>
                    <a:pt x="2876" y="1148"/>
                  </a:lnTo>
                  <a:lnTo>
                    <a:pt x="2888" y="1132"/>
                  </a:lnTo>
                  <a:lnTo>
                    <a:pt x="2924" y="1104"/>
                  </a:lnTo>
                  <a:lnTo>
                    <a:pt x="2968" y="1080"/>
                  </a:lnTo>
                  <a:lnTo>
                    <a:pt x="3016" y="1064"/>
                  </a:lnTo>
                  <a:lnTo>
                    <a:pt x="3064" y="1052"/>
                  </a:lnTo>
                  <a:lnTo>
                    <a:pt x="3144" y="1040"/>
                  </a:lnTo>
                  <a:lnTo>
                    <a:pt x="3180" y="1032"/>
                  </a:lnTo>
                  <a:lnTo>
                    <a:pt x="3216" y="1028"/>
                  </a:lnTo>
                  <a:lnTo>
                    <a:pt x="3216" y="1032"/>
                  </a:lnTo>
                  <a:lnTo>
                    <a:pt x="3268" y="1028"/>
                  </a:lnTo>
                  <a:lnTo>
                    <a:pt x="3292" y="1020"/>
                  </a:lnTo>
                  <a:lnTo>
                    <a:pt x="3344" y="1004"/>
                  </a:lnTo>
                  <a:lnTo>
                    <a:pt x="3380" y="984"/>
                  </a:lnTo>
                  <a:lnTo>
                    <a:pt x="3396" y="960"/>
                  </a:lnTo>
                  <a:lnTo>
                    <a:pt x="3408" y="948"/>
                  </a:lnTo>
                  <a:lnTo>
                    <a:pt x="3416" y="924"/>
                  </a:lnTo>
                  <a:lnTo>
                    <a:pt x="3408" y="920"/>
                  </a:lnTo>
                  <a:lnTo>
                    <a:pt x="3396" y="888"/>
                  </a:lnTo>
                  <a:lnTo>
                    <a:pt x="3372" y="872"/>
                  </a:lnTo>
                  <a:lnTo>
                    <a:pt x="3336" y="852"/>
                  </a:lnTo>
                  <a:lnTo>
                    <a:pt x="3300" y="840"/>
                  </a:lnTo>
                  <a:lnTo>
                    <a:pt x="3232" y="828"/>
                  </a:lnTo>
                  <a:lnTo>
                    <a:pt x="3196" y="828"/>
                  </a:lnTo>
                  <a:lnTo>
                    <a:pt x="3124" y="808"/>
                  </a:lnTo>
                  <a:lnTo>
                    <a:pt x="3088" y="808"/>
                  </a:lnTo>
                  <a:lnTo>
                    <a:pt x="2920" y="796"/>
                  </a:lnTo>
                  <a:lnTo>
                    <a:pt x="2796" y="772"/>
                  </a:lnTo>
                  <a:lnTo>
                    <a:pt x="2732" y="756"/>
                  </a:lnTo>
                  <a:lnTo>
                    <a:pt x="2708" y="748"/>
                  </a:lnTo>
                  <a:lnTo>
                    <a:pt x="2672" y="724"/>
                  </a:lnTo>
                  <a:lnTo>
                    <a:pt x="2640" y="712"/>
                  </a:lnTo>
                  <a:lnTo>
                    <a:pt x="2648" y="712"/>
                  </a:lnTo>
                  <a:lnTo>
                    <a:pt x="2636" y="708"/>
                  </a:lnTo>
                  <a:lnTo>
                    <a:pt x="2600" y="696"/>
                  </a:lnTo>
                  <a:lnTo>
                    <a:pt x="2568" y="672"/>
                  </a:lnTo>
                  <a:lnTo>
                    <a:pt x="2556" y="652"/>
                  </a:lnTo>
                  <a:lnTo>
                    <a:pt x="2544" y="628"/>
                  </a:lnTo>
                  <a:lnTo>
                    <a:pt x="2548" y="600"/>
                  </a:lnTo>
                  <a:lnTo>
                    <a:pt x="2564" y="580"/>
                  </a:lnTo>
                  <a:lnTo>
                    <a:pt x="2580" y="564"/>
                  </a:lnTo>
                  <a:lnTo>
                    <a:pt x="2624" y="532"/>
                  </a:lnTo>
                  <a:lnTo>
                    <a:pt x="2672" y="512"/>
                  </a:lnTo>
                  <a:lnTo>
                    <a:pt x="2732" y="496"/>
                  </a:lnTo>
                  <a:lnTo>
                    <a:pt x="2852" y="464"/>
                  </a:lnTo>
                  <a:lnTo>
                    <a:pt x="2884" y="452"/>
                  </a:lnTo>
                  <a:lnTo>
                    <a:pt x="2912" y="436"/>
                  </a:lnTo>
                  <a:lnTo>
                    <a:pt x="2932" y="416"/>
                  </a:lnTo>
                  <a:lnTo>
                    <a:pt x="2936" y="400"/>
                  </a:lnTo>
                  <a:lnTo>
                    <a:pt x="2936" y="388"/>
                  </a:lnTo>
                  <a:lnTo>
                    <a:pt x="2932" y="376"/>
                  </a:lnTo>
                  <a:lnTo>
                    <a:pt x="2920" y="356"/>
                  </a:lnTo>
                  <a:lnTo>
                    <a:pt x="2936" y="356"/>
                  </a:lnTo>
                  <a:lnTo>
                    <a:pt x="2972" y="368"/>
                  </a:lnTo>
                  <a:lnTo>
                    <a:pt x="2996" y="380"/>
                  </a:lnTo>
                  <a:lnTo>
                    <a:pt x="3004" y="388"/>
                  </a:lnTo>
                  <a:lnTo>
                    <a:pt x="3008" y="400"/>
                  </a:lnTo>
                  <a:lnTo>
                    <a:pt x="3004" y="412"/>
                  </a:lnTo>
                  <a:lnTo>
                    <a:pt x="2992" y="424"/>
                  </a:lnTo>
                  <a:lnTo>
                    <a:pt x="2956" y="448"/>
                  </a:lnTo>
                  <a:lnTo>
                    <a:pt x="2920" y="460"/>
                  </a:lnTo>
                  <a:lnTo>
                    <a:pt x="2884" y="472"/>
                  </a:lnTo>
                  <a:lnTo>
                    <a:pt x="2852" y="476"/>
                  </a:lnTo>
                  <a:lnTo>
                    <a:pt x="2808" y="484"/>
                  </a:lnTo>
                  <a:lnTo>
                    <a:pt x="2724" y="500"/>
                  </a:lnTo>
                  <a:lnTo>
                    <a:pt x="2688" y="520"/>
                  </a:lnTo>
                  <a:lnTo>
                    <a:pt x="2648" y="544"/>
                  </a:lnTo>
                  <a:lnTo>
                    <a:pt x="2616" y="576"/>
                  </a:lnTo>
                  <a:lnTo>
                    <a:pt x="2604" y="592"/>
                  </a:lnTo>
                  <a:lnTo>
                    <a:pt x="2600" y="612"/>
                  </a:lnTo>
                  <a:lnTo>
                    <a:pt x="2600" y="628"/>
                  </a:lnTo>
                  <a:lnTo>
                    <a:pt x="2604" y="648"/>
                  </a:lnTo>
                  <a:lnTo>
                    <a:pt x="2624" y="672"/>
                  </a:lnTo>
                  <a:lnTo>
                    <a:pt x="2652" y="700"/>
                  </a:lnTo>
                  <a:lnTo>
                    <a:pt x="2700" y="732"/>
                  </a:lnTo>
                  <a:lnTo>
                    <a:pt x="2780" y="760"/>
                  </a:lnTo>
                  <a:lnTo>
                    <a:pt x="2896" y="780"/>
                  </a:lnTo>
                  <a:lnTo>
                    <a:pt x="3040" y="784"/>
                  </a:lnTo>
                  <a:lnTo>
                    <a:pt x="3160" y="796"/>
                  </a:lnTo>
                  <a:lnTo>
                    <a:pt x="3252" y="808"/>
                  </a:lnTo>
                  <a:lnTo>
                    <a:pt x="3292" y="816"/>
                  </a:lnTo>
                  <a:lnTo>
                    <a:pt x="3396" y="832"/>
                  </a:lnTo>
                  <a:lnTo>
                    <a:pt x="3444" y="852"/>
                  </a:lnTo>
                  <a:lnTo>
                    <a:pt x="3488" y="876"/>
                  </a:lnTo>
                  <a:lnTo>
                    <a:pt x="3524" y="908"/>
                  </a:lnTo>
                  <a:lnTo>
                    <a:pt x="3528" y="920"/>
                  </a:lnTo>
                  <a:lnTo>
                    <a:pt x="3528" y="936"/>
                  </a:lnTo>
                  <a:lnTo>
                    <a:pt x="3528" y="948"/>
                  </a:lnTo>
                  <a:lnTo>
                    <a:pt x="3504" y="972"/>
                  </a:lnTo>
                  <a:lnTo>
                    <a:pt x="3488" y="992"/>
                  </a:lnTo>
                  <a:lnTo>
                    <a:pt x="3464" y="1004"/>
                  </a:lnTo>
                  <a:lnTo>
                    <a:pt x="3428" y="1008"/>
                  </a:lnTo>
                  <a:lnTo>
                    <a:pt x="3380" y="1016"/>
                  </a:lnTo>
                  <a:lnTo>
                    <a:pt x="3240" y="1040"/>
                  </a:lnTo>
                  <a:lnTo>
                    <a:pt x="3124" y="1052"/>
                  </a:lnTo>
                  <a:lnTo>
                    <a:pt x="3044" y="1068"/>
                  </a:lnTo>
                  <a:lnTo>
                    <a:pt x="3004" y="1088"/>
                  </a:lnTo>
                  <a:lnTo>
                    <a:pt x="2992" y="1092"/>
                  </a:lnTo>
                  <a:lnTo>
                    <a:pt x="2960" y="1112"/>
                  </a:lnTo>
                  <a:lnTo>
                    <a:pt x="2936" y="1124"/>
                  </a:lnTo>
                  <a:lnTo>
                    <a:pt x="2924" y="1144"/>
                  </a:lnTo>
                  <a:lnTo>
                    <a:pt x="2920" y="1168"/>
                  </a:lnTo>
                  <a:lnTo>
                    <a:pt x="2924" y="1184"/>
                  </a:lnTo>
                  <a:lnTo>
                    <a:pt x="2936" y="1204"/>
                  </a:lnTo>
                  <a:lnTo>
                    <a:pt x="2960" y="1220"/>
                  </a:lnTo>
                  <a:lnTo>
                    <a:pt x="3028" y="1256"/>
                  </a:lnTo>
                  <a:lnTo>
                    <a:pt x="3120" y="1288"/>
                  </a:lnTo>
                  <a:lnTo>
                    <a:pt x="3216" y="1304"/>
                  </a:lnTo>
                  <a:lnTo>
                    <a:pt x="3312" y="1324"/>
                  </a:lnTo>
                  <a:lnTo>
                    <a:pt x="3480" y="1348"/>
                  </a:lnTo>
                  <a:lnTo>
                    <a:pt x="3552" y="1352"/>
                  </a:lnTo>
                  <a:lnTo>
                    <a:pt x="3576" y="1352"/>
                  </a:lnTo>
                  <a:lnTo>
                    <a:pt x="3576" y="1348"/>
                  </a:lnTo>
                  <a:lnTo>
                    <a:pt x="3552" y="1348"/>
                  </a:lnTo>
                  <a:lnTo>
                    <a:pt x="3480" y="1340"/>
                  </a:lnTo>
                  <a:lnTo>
                    <a:pt x="3312" y="1316"/>
                  </a:lnTo>
                  <a:lnTo>
                    <a:pt x="3216" y="1304"/>
                  </a:lnTo>
                  <a:lnTo>
                    <a:pt x="3120" y="1280"/>
                  </a:lnTo>
                  <a:lnTo>
                    <a:pt x="3032" y="1252"/>
                  </a:lnTo>
                  <a:lnTo>
                    <a:pt x="2968" y="1220"/>
                  </a:lnTo>
                  <a:lnTo>
                    <a:pt x="2944" y="1204"/>
                  </a:lnTo>
                  <a:lnTo>
                    <a:pt x="2932" y="1180"/>
                  </a:lnTo>
                  <a:lnTo>
                    <a:pt x="2924" y="1168"/>
                  </a:lnTo>
                  <a:lnTo>
                    <a:pt x="2932" y="1148"/>
                  </a:lnTo>
                  <a:lnTo>
                    <a:pt x="2944" y="1132"/>
                  </a:lnTo>
                  <a:lnTo>
                    <a:pt x="2960" y="1112"/>
                  </a:lnTo>
                  <a:lnTo>
                    <a:pt x="2992" y="1100"/>
                  </a:lnTo>
                  <a:lnTo>
                    <a:pt x="3004" y="1092"/>
                  </a:lnTo>
                  <a:lnTo>
                    <a:pt x="3052" y="1076"/>
                  </a:lnTo>
                  <a:lnTo>
                    <a:pt x="3124" y="1056"/>
                  </a:lnTo>
                  <a:lnTo>
                    <a:pt x="3240" y="1044"/>
                  </a:lnTo>
                  <a:lnTo>
                    <a:pt x="3380" y="1020"/>
                  </a:lnTo>
                  <a:lnTo>
                    <a:pt x="3428" y="1016"/>
                  </a:lnTo>
                  <a:lnTo>
                    <a:pt x="3464" y="1008"/>
                  </a:lnTo>
                  <a:lnTo>
                    <a:pt x="3492" y="992"/>
                  </a:lnTo>
                  <a:lnTo>
                    <a:pt x="3512" y="980"/>
                  </a:lnTo>
                  <a:lnTo>
                    <a:pt x="3528" y="948"/>
                  </a:lnTo>
                  <a:lnTo>
                    <a:pt x="3536" y="936"/>
                  </a:lnTo>
                  <a:lnTo>
                    <a:pt x="3536" y="920"/>
                  </a:lnTo>
                  <a:lnTo>
                    <a:pt x="3524" y="896"/>
                  </a:lnTo>
                  <a:lnTo>
                    <a:pt x="3504" y="884"/>
                  </a:lnTo>
                  <a:lnTo>
                    <a:pt x="3480" y="864"/>
                  </a:lnTo>
                  <a:lnTo>
                    <a:pt x="3420" y="840"/>
                  </a:lnTo>
                  <a:lnTo>
                    <a:pt x="3360" y="820"/>
                  </a:lnTo>
                  <a:lnTo>
                    <a:pt x="3408" y="828"/>
                  </a:lnTo>
                  <a:lnTo>
                    <a:pt x="3476" y="832"/>
                  </a:lnTo>
                  <a:lnTo>
                    <a:pt x="3536" y="860"/>
                  </a:lnTo>
                  <a:lnTo>
                    <a:pt x="3560" y="876"/>
                  </a:lnTo>
                  <a:lnTo>
                    <a:pt x="3576" y="896"/>
                  </a:lnTo>
                  <a:lnTo>
                    <a:pt x="3576" y="888"/>
                  </a:lnTo>
                  <a:lnTo>
                    <a:pt x="3560" y="872"/>
                  </a:lnTo>
                  <a:lnTo>
                    <a:pt x="3536" y="852"/>
                  </a:lnTo>
                  <a:lnTo>
                    <a:pt x="3576" y="860"/>
                  </a:lnTo>
                  <a:lnTo>
                    <a:pt x="3576" y="852"/>
                  </a:lnTo>
                  <a:lnTo>
                    <a:pt x="3524" y="848"/>
                  </a:lnTo>
                  <a:lnTo>
                    <a:pt x="3464" y="828"/>
                  </a:lnTo>
                  <a:lnTo>
                    <a:pt x="3408" y="820"/>
                  </a:lnTo>
                  <a:lnTo>
                    <a:pt x="3336" y="816"/>
                  </a:lnTo>
                  <a:lnTo>
                    <a:pt x="3252" y="804"/>
                  </a:lnTo>
                  <a:lnTo>
                    <a:pt x="3172" y="792"/>
                  </a:lnTo>
                  <a:lnTo>
                    <a:pt x="3076" y="784"/>
                  </a:lnTo>
                  <a:lnTo>
                    <a:pt x="3028" y="772"/>
                  </a:lnTo>
                  <a:lnTo>
                    <a:pt x="2936" y="736"/>
                  </a:lnTo>
                  <a:lnTo>
                    <a:pt x="2888" y="708"/>
                  </a:lnTo>
                  <a:lnTo>
                    <a:pt x="2848" y="688"/>
                  </a:lnTo>
                  <a:lnTo>
                    <a:pt x="2816" y="652"/>
                  </a:lnTo>
                  <a:lnTo>
                    <a:pt x="2808" y="640"/>
                  </a:lnTo>
                  <a:lnTo>
                    <a:pt x="2808" y="624"/>
                  </a:lnTo>
                  <a:lnTo>
                    <a:pt x="2808" y="604"/>
                  </a:lnTo>
                  <a:lnTo>
                    <a:pt x="2824" y="580"/>
                  </a:lnTo>
                  <a:lnTo>
                    <a:pt x="2840" y="564"/>
                  </a:lnTo>
                  <a:lnTo>
                    <a:pt x="2864" y="532"/>
                  </a:lnTo>
                  <a:lnTo>
                    <a:pt x="2908" y="508"/>
                  </a:lnTo>
                  <a:lnTo>
                    <a:pt x="2960" y="488"/>
                  </a:lnTo>
                  <a:lnTo>
                    <a:pt x="3028" y="472"/>
                  </a:lnTo>
                  <a:lnTo>
                    <a:pt x="3132" y="460"/>
                  </a:lnTo>
                  <a:lnTo>
                    <a:pt x="3056" y="472"/>
                  </a:lnTo>
                  <a:lnTo>
                    <a:pt x="3004" y="488"/>
                  </a:lnTo>
                  <a:lnTo>
                    <a:pt x="2956" y="508"/>
                  </a:lnTo>
                  <a:lnTo>
                    <a:pt x="2924" y="532"/>
                  </a:lnTo>
                  <a:lnTo>
                    <a:pt x="2884" y="568"/>
                  </a:lnTo>
                  <a:lnTo>
                    <a:pt x="2872" y="580"/>
                  </a:lnTo>
                  <a:lnTo>
                    <a:pt x="2860" y="612"/>
                  </a:lnTo>
                  <a:lnTo>
                    <a:pt x="2864" y="640"/>
                  </a:lnTo>
                  <a:lnTo>
                    <a:pt x="2884" y="664"/>
                  </a:lnTo>
                  <a:lnTo>
                    <a:pt x="2908" y="688"/>
                  </a:lnTo>
                  <a:lnTo>
                    <a:pt x="2968" y="720"/>
                  </a:lnTo>
                  <a:lnTo>
                    <a:pt x="3020" y="736"/>
                  </a:lnTo>
                  <a:lnTo>
                    <a:pt x="3052" y="744"/>
                  </a:lnTo>
                  <a:lnTo>
                    <a:pt x="3160" y="772"/>
                  </a:lnTo>
                  <a:lnTo>
                    <a:pt x="3264" y="796"/>
                  </a:lnTo>
                  <a:lnTo>
                    <a:pt x="3348" y="808"/>
                  </a:lnTo>
                  <a:lnTo>
                    <a:pt x="3420" y="816"/>
                  </a:lnTo>
                  <a:lnTo>
                    <a:pt x="3524" y="816"/>
                  </a:lnTo>
                  <a:lnTo>
                    <a:pt x="3560" y="808"/>
                  </a:lnTo>
                  <a:lnTo>
                    <a:pt x="3576" y="820"/>
                  </a:lnTo>
                  <a:lnTo>
                    <a:pt x="3576" y="816"/>
                  </a:lnTo>
                  <a:lnTo>
                    <a:pt x="3560" y="804"/>
                  </a:lnTo>
                  <a:lnTo>
                    <a:pt x="3536" y="780"/>
                  </a:lnTo>
                  <a:lnTo>
                    <a:pt x="3536" y="760"/>
                  </a:lnTo>
                  <a:lnTo>
                    <a:pt x="3548" y="748"/>
                  </a:lnTo>
                  <a:lnTo>
                    <a:pt x="3572" y="736"/>
                  </a:lnTo>
                  <a:lnTo>
                    <a:pt x="3576" y="736"/>
                  </a:lnTo>
                  <a:lnTo>
                    <a:pt x="3576" y="732"/>
                  </a:lnTo>
                  <a:lnTo>
                    <a:pt x="3572" y="732"/>
                  </a:lnTo>
                  <a:lnTo>
                    <a:pt x="3476" y="712"/>
                  </a:lnTo>
                  <a:lnTo>
                    <a:pt x="3408" y="696"/>
                  </a:lnTo>
                  <a:lnTo>
                    <a:pt x="3368" y="672"/>
                  </a:lnTo>
                  <a:lnTo>
                    <a:pt x="3348" y="648"/>
                  </a:lnTo>
                  <a:lnTo>
                    <a:pt x="3344" y="616"/>
                  </a:lnTo>
                  <a:lnTo>
                    <a:pt x="3344" y="612"/>
                  </a:lnTo>
                  <a:lnTo>
                    <a:pt x="3356" y="588"/>
                  </a:lnTo>
                  <a:lnTo>
                    <a:pt x="3380" y="568"/>
                  </a:lnTo>
                  <a:lnTo>
                    <a:pt x="3408" y="548"/>
                  </a:lnTo>
                  <a:lnTo>
                    <a:pt x="3440" y="532"/>
                  </a:lnTo>
                  <a:lnTo>
                    <a:pt x="3512" y="512"/>
                  </a:lnTo>
                  <a:lnTo>
                    <a:pt x="3576" y="500"/>
                  </a:lnTo>
                  <a:lnTo>
                    <a:pt x="3576" y="496"/>
                  </a:lnTo>
                  <a:lnTo>
                    <a:pt x="3504" y="508"/>
                  </a:lnTo>
                  <a:lnTo>
                    <a:pt x="3432" y="532"/>
                  </a:lnTo>
                  <a:lnTo>
                    <a:pt x="3404" y="544"/>
                  </a:lnTo>
                  <a:lnTo>
                    <a:pt x="3372" y="564"/>
                  </a:lnTo>
                  <a:lnTo>
                    <a:pt x="3356" y="580"/>
                  </a:lnTo>
                  <a:lnTo>
                    <a:pt x="3336" y="604"/>
                  </a:lnTo>
                  <a:lnTo>
                    <a:pt x="3336" y="616"/>
                  </a:lnTo>
                  <a:lnTo>
                    <a:pt x="3336" y="628"/>
                  </a:lnTo>
                  <a:lnTo>
                    <a:pt x="3344" y="648"/>
                  </a:lnTo>
                  <a:lnTo>
                    <a:pt x="3360" y="672"/>
                  </a:lnTo>
                  <a:lnTo>
                    <a:pt x="3404" y="696"/>
                  </a:lnTo>
                  <a:lnTo>
                    <a:pt x="3464" y="712"/>
                  </a:lnTo>
                  <a:lnTo>
                    <a:pt x="3560" y="736"/>
                  </a:lnTo>
                  <a:lnTo>
                    <a:pt x="3540" y="744"/>
                  </a:lnTo>
                  <a:lnTo>
                    <a:pt x="3528" y="756"/>
                  </a:lnTo>
                  <a:lnTo>
                    <a:pt x="3528" y="768"/>
                  </a:lnTo>
                  <a:lnTo>
                    <a:pt x="3464" y="760"/>
                  </a:lnTo>
                  <a:lnTo>
                    <a:pt x="3312" y="744"/>
                  </a:lnTo>
                  <a:lnTo>
                    <a:pt x="3232" y="724"/>
                  </a:lnTo>
                  <a:lnTo>
                    <a:pt x="3168" y="700"/>
                  </a:lnTo>
                  <a:lnTo>
                    <a:pt x="3136" y="688"/>
                  </a:lnTo>
                  <a:lnTo>
                    <a:pt x="3112" y="672"/>
                  </a:lnTo>
                  <a:lnTo>
                    <a:pt x="3100" y="652"/>
                  </a:lnTo>
                  <a:lnTo>
                    <a:pt x="3088" y="636"/>
                  </a:lnTo>
                  <a:lnTo>
                    <a:pt x="3088" y="624"/>
                  </a:lnTo>
                  <a:lnTo>
                    <a:pt x="3096" y="604"/>
                  </a:lnTo>
                  <a:lnTo>
                    <a:pt x="3108" y="588"/>
                  </a:lnTo>
                  <a:lnTo>
                    <a:pt x="3144" y="548"/>
                  </a:lnTo>
                  <a:lnTo>
                    <a:pt x="3172" y="532"/>
                  </a:lnTo>
                  <a:lnTo>
                    <a:pt x="3216" y="520"/>
                  </a:lnTo>
                  <a:lnTo>
                    <a:pt x="3264" y="500"/>
                  </a:lnTo>
                  <a:lnTo>
                    <a:pt x="3324" y="488"/>
                  </a:lnTo>
                  <a:lnTo>
                    <a:pt x="3396" y="476"/>
                  </a:lnTo>
                  <a:lnTo>
                    <a:pt x="3480" y="464"/>
                  </a:lnTo>
                  <a:lnTo>
                    <a:pt x="3576" y="460"/>
                  </a:lnTo>
                  <a:lnTo>
                    <a:pt x="3576" y="452"/>
                  </a:lnTo>
                  <a:lnTo>
                    <a:pt x="3480" y="464"/>
                  </a:lnTo>
                  <a:lnTo>
                    <a:pt x="3396" y="472"/>
                  </a:lnTo>
                  <a:lnTo>
                    <a:pt x="3324" y="484"/>
                  </a:lnTo>
                  <a:lnTo>
                    <a:pt x="3256" y="496"/>
                  </a:lnTo>
                  <a:lnTo>
                    <a:pt x="3208" y="512"/>
                  </a:lnTo>
                  <a:lnTo>
                    <a:pt x="3172" y="532"/>
                  </a:lnTo>
                  <a:lnTo>
                    <a:pt x="3144" y="548"/>
                  </a:lnTo>
                  <a:lnTo>
                    <a:pt x="3120" y="568"/>
                  </a:lnTo>
                  <a:lnTo>
                    <a:pt x="3100" y="588"/>
                  </a:lnTo>
                  <a:lnTo>
                    <a:pt x="3088" y="604"/>
                  </a:lnTo>
                  <a:lnTo>
                    <a:pt x="3088" y="624"/>
                  </a:lnTo>
                  <a:lnTo>
                    <a:pt x="3088" y="636"/>
                  </a:lnTo>
                  <a:lnTo>
                    <a:pt x="3088" y="652"/>
                  </a:lnTo>
                  <a:lnTo>
                    <a:pt x="3100" y="664"/>
                  </a:lnTo>
                  <a:lnTo>
                    <a:pt x="3136" y="696"/>
                  </a:lnTo>
                  <a:lnTo>
                    <a:pt x="3184" y="712"/>
                  </a:lnTo>
                  <a:lnTo>
                    <a:pt x="3244" y="732"/>
                  </a:lnTo>
                  <a:lnTo>
                    <a:pt x="3380" y="756"/>
                  </a:lnTo>
                  <a:lnTo>
                    <a:pt x="3480" y="768"/>
                  </a:lnTo>
                  <a:lnTo>
                    <a:pt x="3372" y="760"/>
                  </a:lnTo>
                  <a:lnTo>
                    <a:pt x="3304" y="748"/>
                  </a:lnTo>
                  <a:lnTo>
                    <a:pt x="3240" y="736"/>
                  </a:lnTo>
                  <a:lnTo>
                    <a:pt x="3180" y="720"/>
                  </a:lnTo>
                  <a:lnTo>
                    <a:pt x="3120" y="700"/>
                  </a:lnTo>
                  <a:lnTo>
                    <a:pt x="3076" y="664"/>
                  </a:lnTo>
                  <a:lnTo>
                    <a:pt x="3056" y="648"/>
                  </a:lnTo>
                  <a:lnTo>
                    <a:pt x="3044" y="624"/>
                  </a:lnTo>
                  <a:lnTo>
                    <a:pt x="3044" y="612"/>
                  </a:lnTo>
                  <a:lnTo>
                    <a:pt x="3052" y="592"/>
                  </a:lnTo>
                  <a:lnTo>
                    <a:pt x="3056" y="576"/>
                  </a:lnTo>
                  <a:lnTo>
                    <a:pt x="3084" y="556"/>
                  </a:lnTo>
                  <a:lnTo>
                    <a:pt x="3120" y="524"/>
                  </a:lnTo>
                  <a:lnTo>
                    <a:pt x="3180" y="508"/>
                  </a:lnTo>
                  <a:lnTo>
                    <a:pt x="3264" y="488"/>
                  </a:lnTo>
                  <a:lnTo>
                    <a:pt x="3380" y="472"/>
                  </a:lnTo>
                  <a:lnTo>
                    <a:pt x="3576" y="440"/>
                  </a:lnTo>
                  <a:lnTo>
                    <a:pt x="3576" y="436"/>
                  </a:lnTo>
                  <a:lnTo>
                    <a:pt x="3380" y="464"/>
                  </a:lnTo>
                  <a:lnTo>
                    <a:pt x="3264" y="484"/>
                  </a:lnTo>
                  <a:lnTo>
                    <a:pt x="3172" y="500"/>
                  </a:lnTo>
                  <a:lnTo>
                    <a:pt x="3112" y="524"/>
                  </a:lnTo>
                  <a:lnTo>
                    <a:pt x="3076" y="548"/>
                  </a:lnTo>
                  <a:lnTo>
                    <a:pt x="3052" y="576"/>
                  </a:lnTo>
                  <a:lnTo>
                    <a:pt x="3044" y="592"/>
                  </a:lnTo>
                  <a:lnTo>
                    <a:pt x="3044" y="612"/>
                  </a:lnTo>
                  <a:lnTo>
                    <a:pt x="3044" y="628"/>
                  </a:lnTo>
                  <a:lnTo>
                    <a:pt x="3056" y="652"/>
                  </a:lnTo>
                  <a:lnTo>
                    <a:pt x="3084" y="676"/>
                  </a:lnTo>
                  <a:lnTo>
                    <a:pt x="3108" y="696"/>
                  </a:lnTo>
                  <a:lnTo>
                    <a:pt x="3144" y="708"/>
                  </a:lnTo>
                  <a:lnTo>
                    <a:pt x="3216" y="736"/>
                  </a:lnTo>
                  <a:lnTo>
                    <a:pt x="3300" y="756"/>
                  </a:lnTo>
                  <a:lnTo>
                    <a:pt x="3380" y="768"/>
                  </a:lnTo>
                  <a:lnTo>
                    <a:pt x="3452" y="772"/>
                  </a:lnTo>
                  <a:lnTo>
                    <a:pt x="3528" y="772"/>
                  </a:lnTo>
                  <a:lnTo>
                    <a:pt x="3540" y="784"/>
                  </a:lnTo>
                  <a:lnTo>
                    <a:pt x="3444" y="784"/>
                  </a:lnTo>
                  <a:lnTo>
                    <a:pt x="3276" y="768"/>
                  </a:lnTo>
                  <a:lnTo>
                    <a:pt x="3184" y="748"/>
                  </a:lnTo>
                  <a:lnTo>
                    <a:pt x="3100" y="732"/>
                  </a:lnTo>
                  <a:lnTo>
                    <a:pt x="3028" y="700"/>
                  </a:lnTo>
                  <a:lnTo>
                    <a:pt x="2996" y="696"/>
                  </a:lnTo>
                  <a:lnTo>
                    <a:pt x="2980" y="676"/>
                  </a:lnTo>
                  <a:lnTo>
                    <a:pt x="2960" y="652"/>
                  </a:lnTo>
                  <a:lnTo>
                    <a:pt x="2948" y="628"/>
                  </a:lnTo>
                  <a:lnTo>
                    <a:pt x="2944" y="600"/>
                  </a:lnTo>
                  <a:lnTo>
                    <a:pt x="2956" y="580"/>
                  </a:lnTo>
                  <a:lnTo>
                    <a:pt x="2968" y="564"/>
                  </a:lnTo>
                  <a:lnTo>
                    <a:pt x="2992" y="544"/>
                  </a:lnTo>
                  <a:lnTo>
                    <a:pt x="3028" y="532"/>
                  </a:lnTo>
                  <a:lnTo>
                    <a:pt x="3044" y="520"/>
                  </a:lnTo>
                  <a:lnTo>
                    <a:pt x="3100" y="500"/>
                  </a:lnTo>
                  <a:lnTo>
                    <a:pt x="3184" y="476"/>
                  </a:lnTo>
                  <a:lnTo>
                    <a:pt x="3304" y="452"/>
                  </a:lnTo>
                  <a:lnTo>
                    <a:pt x="3324" y="452"/>
                  </a:lnTo>
                  <a:lnTo>
                    <a:pt x="3420" y="440"/>
                  </a:lnTo>
                  <a:lnTo>
                    <a:pt x="3500" y="428"/>
                  </a:lnTo>
                  <a:lnTo>
                    <a:pt x="3576" y="416"/>
                  </a:lnTo>
                  <a:lnTo>
                    <a:pt x="3576" y="412"/>
                  </a:lnTo>
                  <a:lnTo>
                    <a:pt x="3468" y="428"/>
                  </a:lnTo>
                  <a:lnTo>
                    <a:pt x="3368" y="440"/>
                  </a:lnTo>
                  <a:lnTo>
                    <a:pt x="3416" y="428"/>
                  </a:lnTo>
                  <a:lnTo>
                    <a:pt x="3432" y="416"/>
                  </a:lnTo>
                  <a:lnTo>
                    <a:pt x="3452" y="400"/>
                  </a:lnTo>
                  <a:lnTo>
                    <a:pt x="3444" y="400"/>
                  </a:lnTo>
                  <a:lnTo>
                    <a:pt x="3576" y="392"/>
                  </a:lnTo>
                  <a:lnTo>
                    <a:pt x="3576" y="388"/>
                  </a:lnTo>
                  <a:lnTo>
                    <a:pt x="3432" y="392"/>
                  </a:lnTo>
                  <a:lnTo>
                    <a:pt x="3304" y="392"/>
                  </a:lnTo>
                  <a:lnTo>
                    <a:pt x="3108" y="380"/>
                  </a:lnTo>
                  <a:lnTo>
                    <a:pt x="3100" y="376"/>
                  </a:lnTo>
                  <a:lnTo>
                    <a:pt x="3100" y="380"/>
                  </a:lnTo>
                  <a:lnTo>
                    <a:pt x="2980" y="364"/>
                  </a:lnTo>
                  <a:lnTo>
                    <a:pt x="2936" y="356"/>
                  </a:lnTo>
                  <a:lnTo>
                    <a:pt x="2912" y="352"/>
                  </a:lnTo>
                  <a:lnTo>
                    <a:pt x="2864" y="328"/>
                  </a:lnTo>
                  <a:lnTo>
                    <a:pt x="2848" y="316"/>
                  </a:lnTo>
                  <a:lnTo>
                    <a:pt x="2840" y="296"/>
                  </a:lnTo>
                  <a:lnTo>
                    <a:pt x="2836" y="292"/>
                  </a:lnTo>
                  <a:lnTo>
                    <a:pt x="2840" y="284"/>
                  </a:lnTo>
                  <a:lnTo>
                    <a:pt x="2848" y="264"/>
                  </a:lnTo>
                  <a:lnTo>
                    <a:pt x="2872" y="248"/>
                  </a:lnTo>
                  <a:lnTo>
                    <a:pt x="2924" y="228"/>
                  </a:lnTo>
                  <a:lnTo>
                    <a:pt x="2992" y="204"/>
                  </a:lnTo>
                  <a:lnTo>
                    <a:pt x="3084" y="188"/>
                  </a:lnTo>
                  <a:lnTo>
                    <a:pt x="3216" y="168"/>
                  </a:lnTo>
                  <a:lnTo>
                    <a:pt x="3220" y="168"/>
                  </a:lnTo>
                  <a:lnTo>
                    <a:pt x="3268" y="168"/>
                  </a:lnTo>
                  <a:lnTo>
                    <a:pt x="3324" y="168"/>
                  </a:lnTo>
                  <a:lnTo>
                    <a:pt x="3444" y="156"/>
                  </a:lnTo>
                  <a:lnTo>
                    <a:pt x="3456" y="164"/>
                  </a:lnTo>
                  <a:lnTo>
                    <a:pt x="3456" y="156"/>
                  </a:lnTo>
                  <a:lnTo>
                    <a:pt x="3540" y="144"/>
                  </a:lnTo>
                  <a:lnTo>
                    <a:pt x="3576" y="140"/>
                  </a:lnTo>
                  <a:lnTo>
                    <a:pt x="3576" y="132"/>
                  </a:lnTo>
                  <a:lnTo>
                    <a:pt x="3540" y="140"/>
                  </a:lnTo>
                  <a:lnTo>
                    <a:pt x="3456" y="128"/>
                  </a:lnTo>
                  <a:lnTo>
                    <a:pt x="3396" y="108"/>
                  </a:lnTo>
                  <a:lnTo>
                    <a:pt x="3380" y="96"/>
                  </a:lnTo>
                  <a:lnTo>
                    <a:pt x="3360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2632" y="48"/>
              <a:ext cx="84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68" y="20"/>
                </a:cxn>
                <a:cxn ang="0">
                  <a:pos x="84" y="36"/>
                </a:cxn>
                <a:cxn ang="0">
                  <a:pos x="36" y="20"/>
                </a:cxn>
                <a:cxn ang="0">
                  <a:pos x="0" y="0"/>
                </a:cxn>
              </a:cxnLst>
              <a:rect l="0" t="0" r="0" b="0"/>
              <a:pathLst>
                <a:path w="84" h="36">
                  <a:moveTo>
                    <a:pt x="0" y="0"/>
                  </a:moveTo>
                  <a:lnTo>
                    <a:pt x="56" y="0"/>
                  </a:lnTo>
                  <a:lnTo>
                    <a:pt x="68" y="20"/>
                  </a:lnTo>
                  <a:lnTo>
                    <a:pt x="84" y="36"/>
                  </a:lnTo>
                  <a:lnTo>
                    <a:pt x="36" y="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4904" y="884"/>
              <a:ext cx="104" cy="84"/>
            </a:xfrm>
            <a:custGeom>
              <a:avLst/>
              <a:gdLst/>
              <a:ahLst/>
              <a:cxnLst>
                <a:cxn ang="0">
                  <a:pos x="36" y="12"/>
                </a:cxn>
                <a:cxn ang="0">
                  <a:pos x="36" y="0"/>
                </a:cxn>
                <a:cxn ang="0">
                  <a:pos x="68" y="4"/>
                </a:cxn>
                <a:cxn ang="0">
                  <a:pos x="92" y="16"/>
                </a:cxn>
                <a:cxn ang="0">
                  <a:pos x="104" y="28"/>
                </a:cxn>
                <a:cxn ang="0">
                  <a:pos x="104" y="40"/>
                </a:cxn>
                <a:cxn ang="0">
                  <a:pos x="100" y="60"/>
                </a:cxn>
                <a:cxn ang="0">
                  <a:pos x="100" y="64"/>
                </a:cxn>
                <a:cxn ang="0">
                  <a:pos x="80" y="72"/>
                </a:cxn>
                <a:cxn ang="0">
                  <a:pos x="56" y="84"/>
                </a:cxn>
                <a:cxn ang="0">
                  <a:pos x="0" y="84"/>
                </a:cxn>
                <a:cxn ang="0">
                  <a:pos x="20" y="64"/>
                </a:cxn>
                <a:cxn ang="0">
                  <a:pos x="32" y="40"/>
                </a:cxn>
                <a:cxn ang="0">
                  <a:pos x="36" y="12"/>
                </a:cxn>
              </a:cxnLst>
              <a:rect l="0" t="0" r="0" b="0"/>
              <a:pathLst>
                <a:path w="104" h="84">
                  <a:moveTo>
                    <a:pt x="36" y="12"/>
                  </a:moveTo>
                  <a:lnTo>
                    <a:pt x="36" y="0"/>
                  </a:lnTo>
                  <a:lnTo>
                    <a:pt x="68" y="4"/>
                  </a:lnTo>
                  <a:lnTo>
                    <a:pt x="92" y="16"/>
                  </a:lnTo>
                  <a:lnTo>
                    <a:pt x="104" y="28"/>
                  </a:lnTo>
                  <a:lnTo>
                    <a:pt x="104" y="40"/>
                  </a:lnTo>
                  <a:lnTo>
                    <a:pt x="100" y="60"/>
                  </a:lnTo>
                  <a:lnTo>
                    <a:pt x="100" y="64"/>
                  </a:lnTo>
                  <a:lnTo>
                    <a:pt x="80" y="72"/>
                  </a:lnTo>
                  <a:lnTo>
                    <a:pt x="56" y="84"/>
                  </a:lnTo>
                  <a:lnTo>
                    <a:pt x="0" y="84"/>
                  </a:lnTo>
                  <a:lnTo>
                    <a:pt x="20" y="64"/>
                  </a:lnTo>
                  <a:lnTo>
                    <a:pt x="32" y="40"/>
                  </a:lnTo>
                  <a:lnTo>
                    <a:pt x="36" y="1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4828" y="864"/>
              <a:ext cx="248" cy="132"/>
            </a:xfrm>
            <a:custGeom>
              <a:avLst/>
              <a:gdLst/>
              <a:ahLst/>
              <a:cxnLst>
                <a:cxn ang="0">
                  <a:pos x="48" y="116"/>
                </a:cxn>
                <a:cxn ang="0">
                  <a:pos x="72" y="108"/>
                </a:cxn>
                <a:cxn ang="0">
                  <a:pos x="124" y="104"/>
                </a:cxn>
                <a:cxn ang="0">
                  <a:pos x="164" y="96"/>
                </a:cxn>
                <a:cxn ang="0">
                  <a:pos x="176" y="84"/>
                </a:cxn>
                <a:cxn ang="0">
                  <a:pos x="180" y="80"/>
                </a:cxn>
                <a:cxn ang="0">
                  <a:pos x="188" y="60"/>
                </a:cxn>
                <a:cxn ang="0">
                  <a:pos x="188" y="48"/>
                </a:cxn>
                <a:cxn ang="0">
                  <a:pos x="168" y="32"/>
                </a:cxn>
                <a:cxn ang="0">
                  <a:pos x="148" y="20"/>
                </a:cxn>
                <a:cxn ang="0">
                  <a:pos x="112" y="12"/>
                </a:cxn>
                <a:cxn ang="0">
                  <a:pos x="112" y="0"/>
                </a:cxn>
                <a:cxn ang="0">
                  <a:pos x="168" y="0"/>
                </a:cxn>
                <a:cxn ang="0">
                  <a:pos x="204" y="12"/>
                </a:cxn>
                <a:cxn ang="0">
                  <a:pos x="236" y="24"/>
                </a:cxn>
                <a:cxn ang="0">
                  <a:pos x="248" y="44"/>
                </a:cxn>
                <a:cxn ang="0">
                  <a:pos x="248" y="60"/>
                </a:cxn>
                <a:cxn ang="0">
                  <a:pos x="240" y="72"/>
                </a:cxn>
                <a:cxn ang="0">
                  <a:pos x="236" y="84"/>
                </a:cxn>
                <a:cxn ang="0">
                  <a:pos x="224" y="96"/>
                </a:cxn>
                <a:cxn ang="0">
                  <a:pos x="200" y="108"/>
                </a:cxn>
                <a:cxn ang="0">
                  <a:pos x="164" y="120"/>
                </a:cxn>
                <a:cxn ang="0">
                  <a:pos x="112" y="128"/>
                </a:cxn>
                <a:cxn ang="0">
                  <a:pos x="52" y="132"/>
                </a:cxn>
                <a:cxn ang="0">
                  <a:pos x="0" y="132"/>
                </a:cxn>
                <a:cxn ang="0">
                  <a:pos x="48" y="116"/>
                </a:cxn>
              </a:cxnLst>
              <a:rect l="0" t="0" r="0" b="0"/>
              <a:pathLst>
                <a:path w="248" h="132">
                  <a:moveTo>
                    <a:pt x="48" y="116"/>
                  </a:moveTo>
                  <a:lnTo>
                    <a:pt x="72" y="108"/>
                  </a:lnTo>
                  <a:lnTo>
                    <a:pt x="124" y="104"/>
                  </a:lnTo>
                  <a:lnTo>
                    <a:pt x="164" y="96"/>
                  </a:lnTo>
                  <a:lnTo>
                    <a:pt x="176" y="84"/>
                  </a:lnTo>
                  <a:lnTo>
                    <a:pt x="180" y="80"/>
                  </a:lnTo>
                  <a:lnTo>
                    <a:pt x="188" y="60"/>
                  </a:lnTo>
                  <a:lnTo>
                    <a:pt x="188" y="48"/>
                  </a:lnTo>
                  <a:lnTo>
                    <a:pt x="168" y="32"/>
                  </a:lnTo>
                  <a:lnTo>
                    <a:pt x="148" y="20"/>
                  </a:lnTo>
                  <a:lnTo>
                    <a:pt x="112" y="12"/>
                  </a:lnTo>
                  <a:lnTo>
                    <a:pt x="112" y="0"/>
                  </a:lnTo>
                  <a:lnTo>
                    <a:pt x="168" y="0"/>
                  </a:lnTo>
                  <a:lnTo>
                    <a:pt x="204" y="12"/>
                  </a:lnTo>
                  <a:lnTo>
                    <a:pt x="236" y="24"/>
                  </a:lnTo>
                  <a:lnTo>
                    <a:pt x="248" y="44"/>
                  </a:lnTo>
                  <a:lnTo>
                    <a:pt x="248" y="60"/>
                  </a:lnTo>
                  <a:lnTo>
                    <a:pt x="240" y="72"/>
                  </a:lnTo>
                  <a:lnTo>
                    <a:pt x="236" y="84"/>
                  </a:lnTo>
                  <a:lnTo>
                    <a:pt x="224" y="96"/>
                  </a:lnTo>
                  <a:lnTo>
                    <a:pt x="200" y="108"/>
                  </a:lnTo>
                  <a:lnTo>
                    <a:pt x="164" y="120"/>
                  </a:lnTo>
                  <a:lnTo>
                    <a:pt x="112" y="128"/>
                  </a:lnTo>
                  <a:lnTo>
                    <a:pt x="52" y="132"/>
                  </a:lnTo>
                  <a:lnTo>
                    <a:pt x="0" y="132"/>
                  </a:lnTo>
                  <a:lnTo>
                    <a:pt x="48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4772" y="1056"/>
              <a:ext cx="128" cy="176"/>
            </a:xfrm>
            <a:custGeom>
              <a:avLst/>
              <a:gdLst/>
              <a:ahLst/>
              <a:cxnLst>
                <a:cxn ang="0">
                  <a:pos x="0" y="116"/>
                </a:cxn>
                <a:cxn ang="0">
                  <a:pos x="0" y="100"/>
                </a:cxn>
                <a:cxn ang="0">
                  <a:pos x="8" y="68"/>
                </a:cxn>
                <a:cxn ang="0">
                  <a:pos x="32" y="44"/>
                </a:cxn>
                <a:cxn ang="0">
                  <a:pos x="56" y="24"/>
                </a:cxn>
                <a:cxn ang="0">
                  <a:pos x="84" y="12"/>
                </a:cxn>
                <a:cxn ang="0">
                  <a:pos x="128" y="0"/>
                </a:cxn>
                <a:cxn ang="0">
                  <a:pos x="84" y="32"/>
                </a:cxn>
                <a:cxn ang="0">
                  <a:pos x="60" y="56"/>
                </a:cxn>
                <a:cxn ang="0">
                  <a:pos x="36" y="88"/>
                </a:cxn>
                <a:cxn ang="0">
                  <a:pos x="36" y="112"/>
                </a:cxn>
                <a:cxn ang="0">
                  <a:pos x="48" y="140"/>
                </a:cxn>
                <a:cxn ang="0">
                  <a:pos x="68" y="160"/>
                </a:cxn>
                <a:cxn ang="0">
                  <a:pos x="84" y="176"/>
                </a:cxn>
                <a:cxn ang="0">
                  <a:pos x="36" y="148"/>
                </a:cxn>
                <a:cxn ang="0">
                  <a:pos x="0" y="116"/>
                </a:cxn>
              </a:cxnLst>
              <a:rect l="0" t="0" r="0" b="0"/>
              <a:pathLst>
                <a:path w="128" h="176">
                  <a:moveTo>
                    <a:pt x="0" y="116"/>
                  </a:moveTo>
                  <a:lnTo>
                    <a:pt x="0" y="100"/>
                  </a:lnTo>
                  <a:lnTo>
                    <a:pt x="8" y="68"/>
                  </a:lnTo>
                  <a:lnTo>
                    <a:pt x="32" y="44"/>
                  </a:lnTo>
                  <a:lnTo>
                    <a:pt x="56" y="24"/>
                  </a:lnTo>
                  <a:lnTo>
                    <a:pt x="84" y="12"/>
                  </a:lnTo>
                  <a:lnTo>
                    <a:pt x="128" y="0"/>
                  </a:lnTo>
                  <a:lnTo>
                    <a:pt x="84" y="32"/>
                  </a:lnTo>
                  <a:lnTo>
                    <a:pt x="60" y="56"/>
                  </a:lnTo>
                  <a:lnTo>
                    <a:pt x="36" y="88"/>
                  </a:lnTo>
                  <a:lnTo>
                    <a:pt x="36" y="112"/>
                  </a:lnTo>
                  <a:lnTo>
                    <a:pt x="48" y="140"/>
                  </a:lnTo>
                  <a:lnTo>
                    <a:pt x="68" y="160"/>
                  </a:lnTo>
                  <a:lnTo>
                    <a:pt x="84" y="176"/>
                  </a:lnTo>
                  <a:lnTo>
                    <a:pt x="36" y="148"/>
                  </a:lnTo>
                  <a:lnTo>
                    <a:pt x="0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9" name="図形 28"/>
            <p:cNvSpPr>
              <a:spLocks/>
            </p:cNvSpPr>
            <p:nvPr/>
          </p:nvSpPr>
          <p:spPr bwMode="auto">
            <a:xfrm>
              <a:off x="4816" y="820"/>
              <a:ext cx="532" cy="492"/>
            </a:xfrm>
            <a:custGeom>
              <a:avLst/>
              <a:gdLst/>
              <a:ahLst/>
              <a:cxnLst>
                <a:cxn ang="0">
                  <a:pos x="524" y="68"/>
                </a:cxn>
                <a:cxn ang="0">
                  <a:pos x="532" y="80"/>
                </a:cxn>
                <a:cxn ang="0">
                  <a:pos x="524" y="92"/>
                </a:cxn>
                <a:cxn ang="0">
                  <a:pos x="524" y="112"/>
                </a:cxn>
                <a:cxn ang="0">
                  <a:pos x="512" y="128"/>
                </a:cxn>
                <a:cxn ang="0">
                  <a:pos x="488" y="148"/>
                </a:cxn>
                <a:cxn ang="0">
                  <a:pos x="460" y="164"/>
                </a:cxn>
                <a:cxn ang="0">
                  <a:pos x="408" y="184"/>
                </a:cxn>
                <a:cxn ang="0">
                  <a:pos x="356" y="188"/>
                </a:cxn>
                <a:cxn ang="0">
                  <a:pos x="248" y="212"/>
                </a:cxn>
                <a:cxn ang="0">
                  <a:pos x="188" y="236"/>
                </a:cxn>
                <a:cxn ang="0">
                  <a:pos x="136" y="260"/>
                </a:cxn>
                <a:cxn ang="0">
                  <a:pos x="108" y="300"/>
                </a:cxn>
                <a:cxn ang="0">
                  <a:pos x="96" y="316"/>
                </a:cxn>
                <a:cxn ang="0">
                  <a:pos x="88" y="336"/>
                </a:cxn>
                <a:cxn ang="0">
                  <a:pos x="96" y="348"/>
                </a:cxn>
                <a:cxn ang="0">
                  <a:pos x="100" y="364"/>
                </a:cxn>
                <a:cxn ang="0">
                  <a:pos x="112" y="384"/>
                </a:cxn>
                <a:cxn ang="0">
                  <a:pos x="136" y="412"/>
                </a:cxn>
                <a:cxn ang="0">
                  <a:pos x="180" y="436"/>
                </a:cxn>
                <a:cxn ang="0">
                  <a:pos x="236" y="460"/>
                </a:cxn>
                <a:cxn ang="0">
                  <a:pos x="308" y="492"/>
                </a:cxn>
                <a:cxn ang="0">
                  <a:pos x="180" y="460"/>
                </a:cxn>
                <a:cxn ang="0">
                  <a:pos x="84" y="436"/>
                </a:cxn>
                <a:cxn ang="0">
                  <a:pos x="52" y="420"/>
                </a:cxn>
                <a:cxn ang="0">
                  <a:pos x="24" y="396"/>
                </a:cxn>
                <a:cxn ang="0">
                  <a:pos x="4" y="360"/>
                </a:cxn>
                <a:cxn ang="0">
                  <a:pos x="0" y="348"/>
                </a:cxn>
                <a:cxn ang="0">
                  <a:pos x="0" y="328"/>
                </a:cxn>
                <a:cxn ang="0">
                  <a:pos x="4" y="316"/>
                </a:cxn>
                <a:cxn ang="0">
                  <a:pos x="24" y="292"/>
                </a:cxn>
                <a:cxn ang="0">
                  <a:pos x="60" y="256"/>
                </a:cxn>
                <a:cxn ang="0">
                  <a:pos x="88" y="244"/>
                </a:cxn>
                <a:cxn ang="0">
                  <a:pos x="132" y="224"/>
                </a:cxn>
                <a:cxn ang="0">
                  <a:pos x="228" y="200"/>
                </a:cxn>
                <a:cxn ang="0">
                  <a:pos x="308" y="188"/>
                </a:cxn>
                <a:cxn ang="0">
                  <a:pos x="372" y="176"/>
                </a:cxn>
                <a:cxn ang="0">
                  <a:pos x="420" y="164"/>
                </a:cxn>
                <a:cxn ang="0">
                  <a:pos x="460" y="148"/>
                </a:cxn>
                <a:cxn ang="0">
                  <a:pos x="472" y="136"/>
                </a:cxn>
                <a:cxn ang="0">
                  <a:pos x="484" y="116"/>
                </a:cxn>
                <a:cxn ang="0">
                  <a:pos x="484" y="92"/>
                </a:cxn>
                <a:cxn ang="0">
                  <a:pos x="472" y="64"/>
                </a:cxn>
                <a:cxn ang="0">
                  <a:pos x="464" y="52"/>
                </a:cxn>
                <a:cxn ang="0">
                  <a:pos x="440" y="32"/>
                </a:cxn>
                <a:cxn ang="0">
                  <a:pos x="396" y="12"/>
                </a:cxn>
                <a:cxn ang="0">
                  <a:pos x="332" y="0"/>
                </a:cxn>
                <a:cxn ang="0">
                  <a:pos x="380" y="0"/>
                </a:cxn>
                <a:cxn ang="0">
                  <a:pos x="436" y="12"/>
                </a:cxn>
                <a:cxn ang="0">
                  <a:pos x="488" y="32"/>
                </a:cxn>
                <a:cxn ang="0">
                  <a:pos x="512" y="52"/>
                </a:cxn>
                <a:cxn ang="0">
                  <a:pos x="524" y="68"/>
                </a:cxn>
              </a:cxnLst>
              <a:rect l="0" t="0" r="0" b="0"/>
              <a:pathLst>
                <a:path w="532" h="492">
                  <a:moveTo>
                    <a:pt x="524" y="68"/>
                  </a:moveTo>
                  <a:lnTo>
                    <a:pt x="532" y="80"/>
                  </a:lnTo>
                  <a:lnTo>
                    <a:pt x="524" y="92"/>
                  </a:lnTo>
                  <a:lnTo>
                    <a:pt x="524" y="112"/>
                  </a:lnTo>
                  <a:lnTo>
                    <a:pt x="512" y="128"/>
                  </a:lnTo>
                  <a:lnTo>
                    <a:pt x="488" y="148"/>
                  </a:lnTo>
                  <a:lnTo>
                    <a:pt x="460" y="164"/>
                  </a:lnTo>
                  <a:lnTo>
                    <a:pt x="408" y="184"/>
                  </a:lnTo>
                  <a:lnTo>
                    <a:pt x="356" y="188"/>
                  </a:lnTo>
                  <a:lnTo>
                    <a:pt x="248" y="212"/>
                  </a:lnTo>
                  <a:lnTo>
                    <a:pt x="188" y="236"/>
                  </a:lnTo>
                  <a:lnTo>
                    <a:pt x="136" y="260"/>
                  </a:lnTo>
                  <a:lnTo>
                    <a:pt x="108" y="300"/>
                  </a:lnTo>
                  <a:lnTo>
                    <a:pt x="96" y="316"/>
                  </a:lnTo>
                  <a:lnTo>
                    <a:pt x="88" y="336"/>
                  </a:lnTo>
                  <a:lnTo>
                    <a:pt x="96" y="348"/>
                  </a:lnTo>
                  <a:lnTo>
                    <a:pt x="100" y="364"/>
                  </a:lnTo>
                  <a:lnTo>
                    <a:pt x="112" y="384"/>
                  </a:lnTo>
                  <a:lnTo>
                    <a:pt x="136" y="412"/>
                  </a:lnTo>
                  <a:lnTo>
                    <a:pt x="180" y="436"/>
                  </a:lnTo>
                  <a:lnTo>
                    <a:pt x="236" y="460"/>
                  </a:lnTo>
                  <a:lnTo>
                    <a:pt x="308" y="492"/>
                  </a:lnTo>
                  <a:lnTo>
                    <a:pt x="180" y="460"/>
                  </a:lnTo>
                  <a:lnTo>
                    <a:pt x="84" y="436"/>
                  </a:lnTo>
                  <a:lnTo>
                    <a:pt x="52" y="420"/>
                  </a:lnTo>
                  <a:lnTo>
                    <a:pt x="24" y="396"/>
                  </a:lnTo>
                  <a:lnTo>
                    <a:pt x="4" y="360"/>
                  </a:lnTo>
                  <a:lnTo>
                    <a:pt x="0" y="348"/>
                  </a:lnTo>
                  <a:lnTo>
                    <a:pt x="0" y="328"/>
                  </a:lnTo>
                  <a:lnTo>
                    <a:pt x="4" y="316"/>
                  </a:lnTo>
                  <a:lnTo>
                    <a:pt x="24" y="292"/>
                  </a:lnTo>
                  <a:lnTo>
                    <a:pt x="60" y="256"/>
                  </a:lnTo>
                  <a:lnTo>
                    <a:pt x="88" y="244"/>
                  </a:lnTo>
                  <a:lnTo>
                    <a:pt x="132" y="224"/>
                  </a:lnTo>
                  <a:lnTo>
                    <a:pt x="228" y="200"/>
                  </a:lnTo>
                  <a:lnTo>
                    <a:pt x="308" y="188"/>
                  </a:lnTo>
                  <a:lnTo>
                    <a:pt x="372" y="176"/>
                  </a:lnTo>
                  <a:lnTo>
                    <a:pt x="420" y="164"/>
                  </a:lnTo>
                  <a:lnTo>
                    <a:pt x="460" y="148"/>
                  </a:lnTo>
                  <a:lnTo>
                    <a:pt x="472" y="136"/>
                  </a:lnTo>
                  <a:lnTo>
                    <a:pt x="484" y="116"/>
                  </a:lnTo>
                  <a:lnTo>
                    <a:pt x="484" y="92"/>
                  </a:lnTo>
                  <a:lnTo>
                    <a:pt x="472" y="64"/>
                  </a:lnTo>
                  <a:lnTo>
                    <a:pt x="464" y="52"/>
                  </a:lnTo>
                  <a:lnTo>
                    <a:pt x="440" y="32"/>
                  </a:lnTo>
                  <a:lnTo>
                    <a:pt x="396" y="12"/>
                  </a:lnTo>
                  <a:lnTo>
                    <a:pt x="332" y="0"/>
                  </a:lnTo>
                  <a:lnTo>
                    <a:pt x="380" y="0"/>
                  </a:lnTo>
                  <a:lnTo>
                    <a:pt x="436" y="12"/>
                  </a:lnTo>
                  <a:lnTo>
                    <a:pt x="488" y="32"/>
                  </a:lnTo>
                  <a:lnTo>
                    <a:pt x="512" y="52"/>
                  </a:lnTo>
                  <a:lnTo>
                    <a:pt x="524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4724" y="816"/>
              <a:ext cx="576" cy="352"/>
            </a:xfrm>
            <a:custGeom>
              <a:avLst/>
              <a:gdLst/>
              <a:ahLst/>
              <a:cxnLst>
                <a:cxn ang="0">
                  <a:pos x="576" y="96"/>
                </a:cxn>
                <a:cxn ang="0">
                  <a:pos x="564" y="140"/>
                </a:cxn>
                <a:cxn ang="0">
                  <a:pos x="512" y="168"/>
                </a:cxn>
                <a:cxn ang="0">
                  <a:pos x="400" y="188"/>
                </a:cxn>
                <a:cxn ang="0">
                  <a:pos x="224" y="228"/>
                </a:cxn>
                <a:cxn ang="0">
                  <a:pos x="192" y="236"/>
                </a:cxn>
                <a:cxn ang="0">
                  <a:pos x="108" y="260"/>
                </a:cxn>
                <a:cxn ang="0">
                  <a:pos x="56" y="308"/>
                </a:cxn>
                <a:cxn ang="0">
                  <a:pos x="44" y="352"/>
                </a:cxn>
                <a:cxn ang="0">
                  <a:pos x="20" y="284"/>
                </a:cxn>
                <a:cxn ang="0">
                  <a:pos x="56" y="248"/>
                </a:cxn>
                <a:cxn ang="0">
                  <a:pos x="132" y="216"/>
                </a:cxn>
                <a:cxn ang="0">
                  <a:pos x="356" y="176"/>
                </a:cxn>
                <a:cxn ang="0">
                  <a:pos x="460" y="152"/>
                </a:cxn>
                <a:cxn ang="0">
                  <a:pos x="496" y="120"/>
                </a:cxn>
                <a:cxn ang="0">
                  <a:pos x="500" y="92"/>
                </a:cxn>
                <a:cxn ang="0">
                  <a:pos x="484" y="60"/>
                </a:cxn>
                <a:cxn ang="0">
                  <a:pos x="400" y="24"/>
                </a:cxn>
                <a:cxn ang="0">
                  <a:pos x="260" y="16"/>
                </a:cxn>
                <a:cxn ang="0">
                  <a:pos x="212" y="32"/>
                </a:cxn>
                <a:cxn ang="0">
                  <a:pos x="344" y="24"/>
                </a:cxn>
                <a:cxn ang="0">
                  <a:pos x="440" y="44"/>
                </a:cxn>
                <a:cxn ang="0">
                  <a:pos x="488" y="80"/>
                </a:cxn>
                <a:cxn ang="0">
                  <a:pos x="500" y="104"/>
                </a:cxn>
                <a:cxn ang="0">
                  <a:pos x="484" y="132"/>
                </a:cxn>
                <a:cxn ang="0">
                  <a:pos x="416" y="164"/>
                </a:cxn>
                <a:cxn ang="0">
                  <a:pos x="228" y="188"/>
                </a:cxn>
                <a:cxn ang="0">
                  <a:pos x="92" y="224"/>
                </a:cxn>
                <a:cxn ang="0">
                  <a:pos x="32" y="252"/>
                </a:cxn>
                <a:cxn ang="0">
                  <a:pos x="8" y="304"/>
                </a:cxn>
                <a:cxn ang="0">
                  <a:pos x="12" y="248"/>
                </a:cxn>
                <a:cxn ang="0">
                  <a:pos x="60" y="204"/>
                </a:cxn>
                <a:cxn ang="0">
                  <a:pos x="156" y="188"/>
                </a:cxn>
                <a:cxn ang="0">
                  <a:pos x="272" y="176"/>
                </a:cxn>
                <a:cxn ang="0">
                  <a:pos x="328" y="144"/>
                </a:cxn>
                <a:cxn ang="0">
                  <a:pos x="352" y="120"/>
                </a:cxn>
                <a:cxn ang="0">
                  <a:pos x="352" y="84"/>
                </a:cxn>
                <a:cxn ang="0">
                  <a:pos x="308" y="56"/>
                </a:cxn>
                <a:cxn ang="0">
                  <a:pos x="216" y="44"/>
                </a:cxn>
                <a:cxn ang="0">
                  <a:pos x="304" y="0"/>
                </a:cxn>
                <a:cxn ang="0">
                  <a:pos x="440" y="12"/>
                </a:cxn>
                <a:cxn ang="0">
                  <a:pos x="520" y="36"/>
                </a:cxn>
                <a:cxn ang="0">
                  <a:pos x="556" y="68"/>
                </a:cxn>
              </a:cxnLst>
              <a:rect l="0" t="0" r="0" b="0"/>
              <a:pathLst>
                <a:path w="576" h="352">
                  <a:moveTo>
                    <a:pt x="556" y="68"/>
                  </a:moveTo>
                  <a:lnTo>
                    <a:pt x="576" y="96"/>
                  </a:lnTo>
                  <a:lnTo>
                    <a:pt x="568" y="120"/>
                  </a:lnTo>
                  <a:lnTo>
                    <a:pt x="564" y="140"/>
                  </a:lnTo>
                  <a:lnTo>
                    <a:pt x="544" y="152"/>
                  </a:lnTo>
                  <a:lnTo>
                    <a:pt x="512" y="168"/>
                  </a:lnTo>
                  <a:lnTo>
                    <a:pt x="464" y="180"/>
                  </a:lnTo>
                  <a:lnTo>
                    <a:pt x="400" y="188"/>
                  </a:lnTo>
                  <a:lnTo>
                    <a:pt x="320" y="200"/>
                  </a:lnTo>
                  <a:lnTo>
                    <a:pt x="224" y="228"/>
                  </a:lnTo>
                  <a:lnTo>
                    <a:pt x="216" y="228"/>
                  </a:lnTo>
                  <a:lnTo>
                    <a:pt x="192" y="236"/>
                  </a:lnTo>
                  <a:lnTo>
                    <a:pt x="144" y="248"/>
                  </a:lnTo>
                  <a:lnTo>
                    <a:pt x="108" y="260"/>
                  </a:lnTo>
                  <a:lnTo>
                    <a:pt x="72" y="284"/>
                  </a:lnTo>
                  <a:lnTo>
                    <a:pt x="56" y="308"/>
                  </a:lnTo>
                  <a:lnTo>
                    <a:pt x="44" y="332"/>
                  </a:lnTo>
                  <a:lnTo>
                    <a:pt x="44" y="352"/>
                  </a:lnTo>
                  <a:lnTo>
                    <a:pt x="12" y="308"/>
                  </a:lnTo>
                  <a:lnTo>
                    <a:pt x="20" y="284"/>
                  </a:lnTo>
                  <a:lnTo>
                    <a:pt x="32" y="260"/>
                  </a:lnTo>
                  <a:lnTo>
                    <a:pt x="56" y="248"/>
                  </a:lnTo>
                  <a:lnTo>
                    <a:pt x="92" y="228"/>
                  </a:lnTo>
                  <a:lnTo>
                    <a:pt x="132" y="216"/>
                  </a:lnTo>
                  <a:lnTo>
                    <a:pt x="236" y="192"/>
                  </a:lnTo>
                  <a:lnTo>
                    <a:pt x="356" y="176"/>
                  </a:lnTo>
                  <a:lnTo>
                    <a:pt x="416" y="168"/>
                  </a:lnTo>
                  <a:lnTo>
                    <a:pt x="460" y="152"/>
                  </a:lnTo>
                  <a:lnTo>
                    <a:pt x="484" y="140"/>
                  </a:lnTo>
                  <a:lnTo>
                    <a:pt x="496" y="120"/>
                  </a:lnTo>
                  <a:lnTo>
                    <a:pt x="508" y="104"/>
                  </a:lnTo>
                  <a:lnTo>
                    <a:pt x="500" y="92"/>
                  </a:lnTo>
                  <a:lnTo>
                    <a:pt x="496" y="72"/>
                  </a:lnTo>
                  <a:lnTo>
                    <a:pt x="484" y="60"/>
                  </a:lnTo>
                  <a:lnTo>
                    <a:pt x="448" y="36"/>
                  </a:lnTo>
                  <a:lnTo>
                    <a:pt x="400" y="24"/>
                  </a:lnTo>
                  <a:lnTo>
                    <a:pt x="352" y="16"/>
                  </a:lnTo>
                  <a:lnTo>
                    <a:pt x="260" y="16"/>
                  </a:lnTo>
                  <a:lnTo>
                    <a:pt x="212" y="24"/>
                  </a:lnTo>
                  <a:lnTo>
                    <a:pt x="212" y="32"/>
                  </a:lnTo>
                  <a:lnTo>
                    <a:pt x="252" y="24"/>
                  </a:lnTo>
                  <a:lnTo>
                    <a:pt x="344" y="24"/>
                  </a:lnTo>
                  <a:lnTo>
                    <a:pt x="392" y="32"/>
                  </a:lnTo>
                  <a:lnTo>
                    <a:pt x="440" y="44"/>
                  </a:lnTo>
                  <a:lnTo>
                    <a:pt x="476" y="60"/>
                  </a:lnTo>
                  <a:lnTo>
                    <a:pt x="488" y="80"/>
                  </a:lnTo>
                  <a:lnTo>
                    <a:pt x="500" y="92"/>
                  </a:lnTo>
                  <a:lnTo>
                    <a:pt x="500" y="104"/>
                  </a:lnTo>
                  <a:lnTo>
                    <a:pt x="496" y="120"/>
                  </a:lnTo>
                  <a:lnTo>
                    <a:pt x="484" y="132"/>
                  </a:lnTo>
                  <a:lnTo>
                    <a:pt x="452" y="152"/>
                  </a:lnTo>
                  <a:lnTo>
                    <a:pt x="416" y="164"/>
                  </a:lnTo>
                  <a:lnTo>
                    <a:pt x="356" y="176"/>
                  </a:lnTo>
                  <a:lnTo>
                    <a:pt x="228" y="188"/>
                  </a:lnTo>
                  <a:lnTo>
                    <a:pt x="132" y="212"/>
                  </a:lnTo>
                  <a:lnTo>
                    <a:pt x="92" y="224"/>
                  </a:lnTo>
                  <a:lnTo>
                    <a:pt x="56" y="240"/>
                  </a:lnTo>
                  <a:lnTo>
                    <a:pt x="32" y="252"/>
                  </a:lnTo>
                  <a:lnTo>
                    <a:pt x="20" y="272"/>
                  </a:lnTo>
                  <a:lnTo>
                    <a:pt x="8" y="304"/>
                  </a:lnTo>
                  <a:lnTo>
                    <a:pt x="0" y="276"/>
                  </a:lnTo>
                  <a:lnTo>
                    <a:pt x="12" y="248"/>
                  </a:lnTo>
                  <a:lnTo>
                    <a:pt x="32" y="224"/>
                  </a:lnTo>
                  <a:lnTo>
                    <a:pt x="60" y="204"/>
                  </a:lnTo>
                  <a:lnTo>
                    <a:pt x="96" y="188"/>
                  </a:lnTo>
                  <a:lnTo>
                    <a:pt x="156" y="188"/>
                  </a:lnTo>
                  <a:lnTo>
                    <a:pt x="224" y="180"/>
                  </a:lnTo>
                  <a:lnTo>
                    <a:pt x="272" y="176"/>
                  </a:lnTo>
                  <a:lnTo>
                    <a:pt x="304" y="164"/>
                  </a:lnTo>
                  <a:lnTo>
                    <a:pt x="328" y="144"/>
                  </a:lnTo>
                  <a:lnTo>
                    <a:pt x="344" y="132"/>
                  </a:lnTo>
                  <a:lnTo>
                    <a:pt x="352" y="120"/>
                  </a:lnTo>
                  <a:lnTo>
                    <a:pt x="356" y="108"/>
                  </a:lnTo>
                  <a:lnTo>
                    <a:pt x="352" y="84"/>
                  </a:lnTo>
                  <a:lnTo>
                    <a:pt x="340" y="72"/>
                  </a:lnTo>
                  <a:lnTo>
                    <a:pt x="308" y="56"/>
                  </a:lnTo>
                  <a:lnTo>
                    <a:pt x="272" y="44"/>
                  </a:lnTo>
                  <a:lnTo>
                    <a:pt x="216" y="44"/>
                  </a:lnTo>
                  <a:lnTo>
                    <a:pt x="204" y="4"/>
                  </a:lnTo>
                  <a:lnTo>
                    <a:pt x="304" y="0"/>
                  </a:lnTo>
                  <a:lnTo>
                    <a:pt x="380" y="0"/>
                  </a:lnTo>
                  <a:lnTo>
                    <a:pt x="440" y="12"/>
                  </a:lnTo>
                  <a:lnTo>
                    <a:pt x="488" y="24"/>
                  </a:lnTo>
                  <a:lnTo>
                    <a:pt x="520" y="36"/>
                  </a:lnTo>
                  <a:lnTo>
                    <a:pt x="544" y="56"/>
                  </a:lnTo>
                  <a:lnTo>
                    <a:pt x="556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5232" y="848"/>
              <a:ext cx="292" cy="196"/>
            </a:xfrm>
            <a:custGeom>
              <a:avLst/>
              <a:gdLst/>
              <a:ahLst/>
              <a:cxnLst>
                <a:cxn ang="0">
                  <a:pos x="116" y="184"/>
                </a:cxn>
                <a:cxn ang="0">
                  <a:pos x="80" y="184"/>
                </a:cxn>
                <a:cxn ang="0">
                  <a:pos x="0" y="196"/>
                </a:cxn>
                <a:cxn ang="0">
                  <a:pos x="12" y="192"/>
                </a:cxn>
                <a:cxn ang="0">
                  <a:pos x="36" y="180"/>
                </a:cxn>
                <a:cxn ang="0">
                  <a:pos x="92" y="172"/>
                </a:cxn>
                <a:cxn ang="0">
                  <a:pos x="156" y="148"/>
                </a:cxn>
                <a:cxn ang="0">
                  <a:pos x="200" y="132"/>
                </a:cxn>
                <a:cxn ang="0">
                  <a:pos x="228" y="108"/>
                </a:cxn>
                <a:cxn ang="0">
                  <a:pos x="240" y="88"/>
                </a:cxn>
                <a:cxn ang="0">
                  <a:pos x="248" y="72"/>
                </a:cxn>
                <a:cxn ang="0">
                  <a:pos x="240" y="60"/>
                </a:cxn>
                <a:cxn ang="0">
                  <a:pos x="236" y="40"/>
                </a:cxn>
                <a:cxn ang="0">
                  <a:pos x="216" y="24"/>
                </a:cxn>
                <a:cxn ang="0">
                  <a:pos x="180" y="0"/>
                </a:cxn>
                <a:cxn ang="0">
                  <a:pos x="216" y="4"/>
                </a:cxn>
                <a:cxn ang="0">
                  <a:pos x="240" y="12"/>
                </a:cxn>
                <a:cxn ang="0">
                  <a:pos x="260" y="28"/>
                </a:cxn>
                <a:cxn ang="0">
                  <a:pos x="280" y="40"/>
                </a:cxn>
                <a:cxn ang="0">
                  <a:pos x="292" y="64"/>
                </a:cxn>
                <a:cxn ang="0">
                  <a:pos x="292" y="76"/>
                </a:cxn>
                <a:cxn ang="0">
                  <a:pos x="292" y="84"/>
                </a:cxn>
                <a:cxn ang="0">
                  <a:pos x="284" y="108"/>
                </a:cxn>
                <a:cxn ang="0">
                  <a:pos x="260" y="132"/>
                </a:cxn>
                <a:cxn ang="0">
                  <a:pos x="228" y="148"/>
                </a:cxn>
                <a:cxn ang="0">
                  <a:pos x="200" y="160"/>
                </a:cxn>
                <a:cxn ang="0">
                  <a:pos x="140" y="180"/>
                </a:cxn>
                <a:cxn ang="0">
                  <a:pos x="116" y="184"/>
                </a:cxn>
              </a:cxnLst>
              <a:rect l="0" t="0" r="0" b="0"/>
              <a:pathLst>
                <a:path w="292" h="196">
                  <a:moveTo>
                    <a:pt x="116" y="184"/>
                  </a:moveTo>
                  <a:lnTo>
                    <a:pt x="80" y="184"/>
                  </a:lnTo>
                  <a:lnTo>
                    <a:pt x="0" y="196"/>
                  </a:lnTo>
                  <a:lnTo>
                    <a:pt x="12" y="192"/>
                  </a:lnTo>
                  <a:lnTo>
                    <a:pt x="36" y="180"/>
                  </a:lnTo>
                  <a:lnTo>
                    <a:pt x="92" y="172"/>
                  </a:lnTo>
                  <a:lnTo>
                    <a:pt x="156" y="148"/>
                  </a:lnTo>
                  <a:lnTo>
                    <a:pt x="200" y="132"/>
                  </a:lnTo>
                  <a:lnTo>
                    <a:pt x="228" y="108"/>
                  </a:lnTo>
                  <a:lnTo>
                    <a:pt x="240" y="88"/>
                  </a:lnTo>
                  <a:lnTo>
                    <a:pt x="248" y="72"/>
                  </a:lnTo>
                  <a:lnTo>
                    <a:pt x="240" y="60"/>
                  </a:lnTo>
                  <a:lnTo>
                    <a:pt x="236" y="40"/>
                  </a:lnTo>
                  <a:lnTo>
                    <a:pt x="216" y="24"/>
                  </a:lnTo>
                  <a:lnTo>
                    <a:pt x="180" y="0"/>
                  </a:lnTo>
                  <a:lnTo>
                    <a:pt x="216" y="4"/>
                  </a:lnTo>
                  <a:lnTo>
                    <a:pt x="240" y="12"/>
                  </a:lnTo>
                  <a:lnTo>
                    <a:pt x="260" y="28"/>
                  </a:lnTo>
                  <a:lnTo>
                    <a:pt x="280" y="40"/>
                  </a:lnTo>
                  <a:lnTo>
                    <a:pt x="292" y="64"/>
                  </a:lnTo>
                  <a:lnTo>
                    <a:pt x="292" y="76"/>
                  </a:lnTo>
                  <a:lnTo>
                    <a:pt x="292" y="84"/>
                  </a:lnTo>
                  <a:lnTo>
                    <a:pt x="284" y="108"/>
                  </a:lnTo>
                  <a:lnTo>
                    <a:pt x="260" y="132"/>
                  </a:lnTo>
                  <a:lnTo>
                    <a:pt x="228" y="148"/>
                  </a:lnTo>
                  <a:lnTo>
                    <a:pt x="200" y="160"/>
                  </a:lnTo>
                  <a:lnTo>
                    <a:pt x="140" y="180"/>
                  </a:lnTo>
                  <a:lnTo>
                    <a:pt x="116" y="1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5384" y="832"/>
              <a:ext cx="192" cy="196"/>
            </a:xfrm>
            <a:custGeom>
              <a:avLst/>
              <a:gdLst/>
              <a:ahLst/>
              <a:cxnLst>
                <a:cxn ang="0">
                  <a:pos x="192" y="88"/>
                </a:cxn>
                <a:cxn ang="0">
                  <a:pos x="192" y="92"/>
                </a:cxn>
                <a:cxn ang="0">
                  <a:pos x="188" y="112"/>
                </a:cxn>
                <a:cxn ang="0">
                  <a:pos x="176" y="128"/>
                </a:cxn>
                <a:cxn ang="0">
                  <a:pos x="156" y="148"/>
                </a:cxn>
                <a:cxn ang="0">
                  <a:pos x="128" y="164"/>
                </a:cxn>
                <a:cxn ang="0">
                  <a:pos x="72" y="184"/>
                </a:cxn>
                <a:cxn ang="0">
                  <a:pos x="52" y="188"/>
                </a:cxn>
                <a:cxn ang="0">
                  <a:pos x="12" y="196"/>
                </a:cxn>
                <a:cxn ang="0">
                  <a:pos x="48" y="184"/>
                </a:cxn>
                <a:cxn ang="0">
                  <a:pos x="88" y="164"/>
                </a:cxn>
                <a:cxn ang="0">
                  <a:pos x="128" y="136"/>
                </a:cxn>
                <a:cxn ang="0">
                  <a:pos x="140" y="116"/>
                </a:cxn>
                <a:cxn ang="0">
                  <a:pos x="144" y="100"/>
                </a:cxn>
                <a:cxn ang="0">
                  <a:pos x="144" y="92"/>
                </a:cxn>
                <a:cxn ang="0">
                  <a:pos x="144" y="80"/>
                </a:cxn>
                <a:cxn ang="0">
                  <a:pos x="128" y="52"/>
                </a:cxn>
                <a:cxn ang="0">
                  <a:pos x="116" y="40"/>
                </a:cxn>
                <a:cxn ang="0">
                  <a:pos x="88" y="28"/>
                </a:cxn>
                <a:cxn ang="0">
                  <a:pos x="60" y="16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48" y="8"/>
                </a:cxn>
                <a:cxn ang="0">
                  <a:pos x="108" y="20"/>
                </a:cxn>
                <a:cxn ang="0">
                  <a:pos x="132" y="32"/>
                </a:cxn>
                <a:cxn ang="0">
                  <a:pos x="164" y="44"/>
                </a:cxn>
                <a:cxn ang="0">
                  <a:pos x="180" y="64"/>
                </a:cxn>
                <a:cxn ang="0">
                  <a:pos x="192" y="88"/>
                </a:cxn>
              </a:cxnLst>
              <a:rect l="0" t="0" r="0" b="0"/>
              <a:pathLst>
                <a:path w="192" h="196">
                  <a:moveTo>
                    <a:pt x="192" y="88"/>
                  </a:moveTo>
                  <a:lnTo>
                    <a:pt x="192" y="92"/>
                  </a:lnTo>
                  <a:lnTo>
                    <a:pt x="188" y="112"/>
                  </a:lnTo>
                  <a:lnTo>
                    <a:pt x="176" y="128"/>
                  </a:lnTo>
                  <a:lnTo>
                    <a:pt x="156" y="148"/>
                  </a:lnTo>
                  <a:lnTo>
                    <a:pt x="128" y="164"/>
                  </a:lnTo>
                  <a:lnTo>
                    <a:pt x="72" y="184"/>
                  </a:lnTo>
                  <a:lnTo>
                    <a:pt x="52" y="188"/>
                  </a:lnTo>
                  <a:lnTo>
                    <a:pt x="12" y="196"/>
                  </a:lnTo>
                  <a:lnTo>
                    <a:pt x="48" y="184"/>
                  </a:lnTo>
                  <a:lnTo>
                    <a:pt x="88" y="164"/>
                  </a:lnTo>
                  <a:lnTo>
                    <a:pt x="128" y="136"/>
                  </a:lnTo>
                  <a:lnTo>
                    <a:pt x="140" y="116"/>
                  </a:lnTo>
                  <a:lnTo>
                    <a:pt x="144" y="100"/>
                  </a:lnTo>
                  <a:lnTo>
                    <a:pt x="144" y="92"/>
                  </a:lnTo>
                  <a:lnTo>
                    <a:pt x="144" y="80"/>
                  </a:lnTo>
                  <a:lnTo>
                    <a:pt x="128" y="52"/>
                  </a:lnTo>
                  <a:lnTo>
                    <a:pt x="116" y="40"/>
                  </a:lnTo>
                  <a:lnTo>
                    <a:pt x="88" y="28"/>
                  </a:lnTo>
                  <a:lnTo>
                    <a:pt x="60" y="16"/>
                  </a:lnTo>
                  <a:lnTo>
                    <a:pt x="16" y="8"/>
                  </a:lnTo>
                  <a:lnTo>
                    <a:pt x="0" y="0"/>
                  </a:lnTo>
                  <a:lnTo>
                    <a:pt x="48" y="8"/>
                  </a:lnTo>
                  <a:lnTo>
                    <a:pt x="108" y="20"/>
                  </a:lnTo>
                  <a:lnTo>
                    <a:pt x="132" y="32"/>
                  </a:lnTo>
                  <a:lnTo>
                    <a:pt x="164" y="44"/>
                  </a:lnTo>
                  <a:lnTo>
                    <a:pt x="180" y="64"/>
                  </a:lnTo>
                  <a:lnTo>
                    <a:pt x="192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4880" y="756"/>
              <a:ext cx="624" cy="580"/>
            </a:xfrm>
            <a:custGeom>
              <a:avLst/>
              <a:gdLst/>
              <a:ahLst/>
              <a:cxnLst>
                <a:cxn ang="0">
                  <a:pos x="408" y="60"/>
                </a:cxn>
                <a:cxn ang="0">
                  <a:pos x="516" y="84"/>
                </a:cxn>
                <a:cxn ang="0">
                  <a:pos x="576" y="128"/>
                </a:cxn>
                <a:cxn ang="0">
                  <a:pos x="592" y="164"/>
                </a:cxn>
                <a:cxn ang="0">
                  <a:pos x="576" y="200"/>
                </a:cxn>
                <a:cxn ang="0">
                  <a:pos x="504" y="240"/>
                </a:cxn>
                <a:cxn ang="0">
                  <a:pos x="396" y="264"/>
                </a:cxn>
                <a:cxn ang="0">
                  <a:pos x="344" y="288"/>
                </a:cxn>
                <a:cxn ang="0">
                  <a:pos x="248" y="320"/>
                </a:cxn>
                <a:cxn ang="0">
                  <a:pos x="172" y="376"/>
                </a:cxn>
                <a:cxn ang="0">
                  <a:pos x="152" y="404"/>
                </a:cxn>
                <a:cxn ang="0">
                  <a:pos x="152" y="428"/>
                </a:cxn>
                <a:cxn ang="0">
                  <a:pos x="196" y="484"/>
                </a:cxn>
                <a:cxn ang="0">
                  <a:pos x="308" y="520"/>
                </a:cxn>
                <a:cxn ang="0">
                  <a:pos x="624" y="580"/>
                </a:cxn>
                <a:cxn ang="0">
                  <a:pos x="420" y="556"/>
                </a:cxn>
                <a:cxn ang="0">
                  <a:pos x="220" y="512"/>
                </a:cxn>
                <a:cxn ang="0">
                  <a:pos x="124" y="460"/>
                </a:cxn>
                <a:cxn ang="0">
                  <a:pos x="92" y="412"/>
                </a:cxn>
                <a:cxn ang="0">
                  <a:pos x="92" y="380"/>
                </a:cxn>
                <a:cxn ang="0">
                  <a:pos x="140" y="332"/>
                </a:cxn>
                <a:cxn ang="0">
                  <a:pos x="212" y="296"/>
                </a:cxn>
                <a:cxn ang="0">
                  <a:pos x="308" y="276"/>
                </a:cxn>
                <a:cxn ang="0">
                  <a:pos x="460" y="228"/>
                </a:cxn>
                <a:cxn ang="0">
                  <a:pos x="496" y="204"/>
                </a:cxn>
                <a:cxn ang="0">
                  <a:pos x="516" y="152"/>
                </a:cxn>
                <a:cxn ang="0">
                  <a:pos x="492" y="120"/>
                </a:cxn>
                <a:cxn ang="0">
                  <a:pos x="408" y="72"/>
                </a:cxn>
                <a:cxn ang="0">
                  <a:pos x="308" y="52"/>
                </a:cxn>
                <a:cxn ang="0">
                  <a:pos x="44" y="52"/>
                </a:cxn>
                <a:cxn ang="0">
                  <a:pos x="0" y="0"/>
                </a:cxn>
                <a:cxn ang="0">
                  <a:pos x="112" y="28"/>
                </a:cxn>
                <a:cxn ang="0">
                  <a:pos x="376" y="60"/>
                </a:cxn>
              </a:cxnLst>
              <a:rect l="0" t="0" r="0" b="0"/>
              <a:pathLst>
                <a:path w="624" h="580">
                  <a:moveTo>
                    <a:pt x="376" y="60"/>
                  </a:moveTo>
                  <a:lnTo>
                    <a:pt x="408" y="60"/>
                  </a:lnTo>
                  <a:lnTo>
                    <a:pt x="472" y="72"/>
                  </a:lnTo>
                  <a:lnTo>
                    <a:pt x="516" y="84"/>
                  </a:lnTo>
                  <a:lnTo>
                    <a:pt x="544" y="104"/>
                  </a:lnTo>
                  <a:lnTo>
                    <a:pt x="576" y="128"/>
                  </a:lnTo>
                  <a:lnTo>
                    <a:pt x="592" y="156"/>
                  </a:lnTo>
                  <a:lnTo>
                    <a:pt x="592" y="164"/>
                  </a:lnTo>
                  <a:lnTo>
                    <a:pt x="588" y="180"/>
                  </a:lnTo>
                  <a:lnTo>
                    <a:pt x="576" y="200"/>
                  </a:lnTo>
                  <a:lnTo>
                    <a:pt x="552" y="216"/>
                  </a:lnTo>
                  <a:lnTo>
                    <a:pt x="504" y="240"/>
                  </a:lnTo>
                  <a:lnTo>
                    <a:pt x="436" y="260"/>
                  </a:lnTo>
                  <a:lnTo>
                    <a:pt x="396" y="264"/>
                  </a:lnTo>
                  <a:lnTo>
                    <a:pt x="364" y="276"/>
                  </a:lnTo>
                  <a:lnTo>
                    <a:pt x="344" y="288"/>
                  </a:lnTo>
                  <a:lnTo>
                    <a:pt x="296" y="300"/>
                  </a:lnTo>
                  <a:lnTo>
                    <a:pt x="248" y="320"/>
                  </a:lnTo>
                  <a:lnTo>
                    <a:pt x="208" y="344"/>
                  </a:lnTo>
                  <a:lnTo>
                    <a:pt x="172" y="376"/>
                  </a:lnTo>
                  <a:lnTo>
                    <a:pt x="160" y="388"/>
                  </a:lnTo>
                  <a:lnTo>
                    <a:pt x="152" y="404"/>
                  </a:lnTo>
                  <a:lnTo>
                    <a:pt x="148" y="416"/>
                  </a:lnTo>
                  <a:lnTo>
                    <a:pt x="152" y="428"/>
                  </a:lnTo>
                  <a:lnTo>
                    <a:pt x="164" y="460"/>
                  </a:lnTo>
                  <a:lnTo>
                    <a:pt x="196" y="484"/>
                  </a:lnTo>
                  <a:lnTo>
                    <a:pt x="244" y="500"/>
                  </a:lnTo>
                  <a:lnTo>
                    <a:pt x="308" y="520"/>
                  </a:lnTo>
                  <a:lnTo>
                    <a:pt x="424" y="544"/>
                  </a:lnTo>
                  <a:lnTo>
                    <a:pt x="624" y="580"/>
                  </a:lnTo>
                  <a:lnTo>
                    <a:pt x="520" y="572"/>
                  </a:lnTo>
                  <a:lnTo>
                    <a:pt x="420" y="556"/>
                  </a:lnTo>
                  <a:lnTo>
                    <a:pt x="304" y="536"/>
                  </a:lnTo>
                  <a:lnTo>
                    <a:pt x="220" y="512"/>
                  </a:lnTo>
                  <a:lnTo>
                    <a:pt x="160" y="484"/>
                  </a:lnTo>
                  <a:lnTo>
                    <a:pt x="124" y="460"/>
                  </a:lnTo>
                  <a:lnTo>
                    <a:pt x="96" y="428"/>
                  </a:lnTo>
                  <a:lnTo>
                    <a:pt x="92" y="412"/>
                  </a:lnTo>
                  <a:lnTo>
                    <a:pt x="92" y="400"/>
                  </a:lnTo>
                  <a:lnTo>
                    <a:pt x="92" y="380"/>
                  </a:lnTo>
                  <a:lnTo>
                    <a:pt x="112" y="348"/>
                  </a:lnTo>
                  <a:lnTo>
                    <a:pt x="140" y="332"/>
                  </a:lnTo>
                  <a:lnTo>
                    <a:pt x="176" y="312"/>
                  </a:lnTo>
                  <a:lnTo>
                    <a:pt x="212" y="296"/>
                  </a:lnTo>
                  <a:lnTo>
                    <a:pt x="280" y="284"/>
                  </a:lnTo>
                  <a:lnTo>
                    <a:pt x="308" y="276"/>
                  </a:lnTo>
                  <a:lnTo>
                    <a:pt x="408" y="252"/>
                  </a:lnTo>
                  <a:lnTo>
                    <a:pt x="460" y="228"/>
                  </a:lnTo>
                  <a:lnTo>
                    <a:pt x="492" y="212"/>
                  </a:lnTo>
                  <a:lnTo>
                    <a:pt x="496" y="204"/>
                  </a:lnTo>
                  <a:lnTo>
                    <a:pt x="516" y="176"/>
                  </a:lnTo>
                  <a:lnTo>
                    <a:pt x="516" y="152"/>
                  </a:lnTo>
                  <a:lnTo>
                    <a:pt x="504" y="132"/>
                  </a:lnTo>
                  <a:lnTo>
                    <a:pt x="492" y="120"/>
                  </a:lnTo>
                  <a:lnTo>
                    <a:pt x="456" y="96"/>
                  </a:lnTo>
                  <a:lnTo>
                    <a:pt x="408" y="72"/>
                  </a:lnTo>
                  <a:lnTo>
                    <a:pt x="364" y="60"/>
                  </a:lnTo>
                  <a:lnTo>
                    <a:pt x="308" y="52"/>
                  </a:lnTo>
                  <a:lnTo>
                    <a:pt x="196" y="48"/>
                  </a:lnTo>
                  <a:lnTo>
                    <a:pt x="44" y="52"/>
                  </a:lnTo>
                  <a:lnTo>
                    <a:pt x="24" y="24"/>
                  </a:lnTo>
                  <a:lnTo>
                    <a:pt x="0" y="0"/>
                  </a:lnTo>
                  <a:lnTo>
                    <a:pt x="36" y="12"/>
                  </a:lnTo>
                  <a:lnTo>
                    <a:pt x="112" y="28"/>
                  </a:lnTo>
                  <a:lnTo>
                    <a:pt x="224" y="48"/>
                  </a:lnTo>
                  <a:lnTo>
                    <a:pt x="376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5696" y="768"/>
              <a:ext cx="1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0"/>
                </a:cxn>
                <a:cxn ang="0">
                  <a:pos x="0" y="4"/>
                </a:cxn>
              </a:cxnLst>
              <a:rect l="0" t="0" r="0" b="0"/>
              <a:pathLst>
                <a:path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4924" y="472"/>
              <a:ext cx="276" cy="308"/>
            </a:xfrm>
            <a:custGeom>
              <a:avLst/>
              <a:gdLst/>
              <a:ahLst/>
              <a:cxnLst>
                <a:cxn ang="0">
                  <a:pos x="48" y="152"/>
                </a:cxn>
                <a:cxn ang="0">
                  <a:pos x="52" y="176"/>
                </a:cxn>
                <a:cxn ang="0">
                  <a:pos x="68" y="204"/>
                </a:cxn>
                <a:cxn ang="0">
                  <a:pos x="96" y="228"/>
                </a:cxn>
                <a:cxn ang="0">
                  <a:pos x="132" y="240"/>
                </a:cxn>
                <a:cxn ang="0">
                  <a:pos x="204" y="276"/>
                </a:cxn>
                <a:cxn ang="0">
                  <a:pos x="276" y="308"/>
                </a:cxn>
                <a:cxn ang="0">
                  <a:pos x="200" y="284"/>
                </a:cxn>
                <a:cxn ang="0">
                  <a:pos x="104" y="248"/>
                </a:cxn>
                <a:cxn ang="0">
                  <a:pos x="60" y="228"/>
                </a:cxn>
                <a:cxn ang="0">
                  <a:pos x="24" y="204"/>
                </a:cxn>
                <a:cxn ang="0">
                  <a:pos x="0" y="176"/>
                </a:cxn>
                <a:cxn ang="0">
                  <a:pos x="0" y="156"/>
                </a:cxn>
                <a:cxn ang="0">
                  <a:pos x="0" y="140"/>
                </a:cxn>
                <a:cxn ang="0">
                  <a:pos x="4" y="120"/>
                </a:cxn>
                <a:cxn ang="0">
                  <a:pos x="16" y="104"/>
                </a:cxn>
                <a:cxn ang="0">
                  <a:pos x="36" y="76"/>
                </a:cxn>
                <a:cxn ang="0">
                  <a:pos x="68" y="60"/>
                </a:cxn>
                <a:cxn ang="0">
                  <a:pos x="108" y="36"/>
                </a:cxn>
                <a:cxn ang="0">
                  <a:pos x="168" y="16"/>
                </a:cxn>
                <a:cxn ang="0">
                  <a:pos x="240" y="0"/>
                </a:cxn>
                <a:cxn ang="0">
                  <a:pos x="248" y="0"/>
                </a:cxn>
                <a:cxn ang="0">
                  <a:pos x="188" y="16"/>
                </a:cxn>
                <a:cxn ang="0">
                  <a:pos x="140" y="40"/>
                </a:cxn>
                <a:cxn ang="0">
                  <a:pos x="104" y="64"/>
                </a:cxn>
                <a:cxn ang="0">
                  <a:pos x="80" y="92"/>
                </a:cxn>
                <a:cxn ang="0">
                  <a:pos x="60" y="116"/>
                </a:cxn>
                <a:cxn ang="0">
                  <a:pos x="52" y="132"/>
                </a:cxn>
                <a:cxn ang="0">
                  <a:pos x="48" y="152"/>
                </a:cxn>
              </a:cxnLst>
              <a:rect l="0" t="0" r="0" b="0"/>
              <a:pathLst>
                <a:path w="276" h="308">
                  <a:moveTo>
                    <a:pt x="48" y="152"/>
                  </a:moveTo>
                  <a:lnTo>
                    <a:pt x="52" y="176"/>
                  </a:lnTo>
                  <a:lnTo>
                    <a:pt x="68" y="204"/>
                  </a:lnTo>
                  <a:lnTo>
                    <a:pt x="96" y="228"/>
                  </a:lnTo>
                  <a:lnTo>
                    <a:pt x="132" y="240"/>
                  </a:lnTo>
                  <a:lnTo>
                    <a:pt x="204" y="276"/>
                  </a:lnTo>
                  <a:lnTo>
                    <a:pt x="276" y="308"/>
                  </a:lnTo>
                  <a:lnTo>
                    <a:pt x="200" y="284"/>
                  </a:lnTo>
                  <a:lnTo>
                    <a:pt x="104" y="248"/>
                  </a:lnTo>
                  <a:lnTo>
                    <a:pt x="60" y="228"/>
                  </a:lnTo>
                  <a:lnTo>
                    <a:pt x="24" y="204"/>
                  </a:lnTo>
                  <a:lnTo>
                    <a:pt x="0" y="176"/>
                  </a:lnTo>
                  <a:lnTo>
                    <a:pt x="0" y="156"/>
                  </a:lnTo>
                  <a:lnTo>
                    <a:pt x="0" y="140"/>
                  </a:lnTo>
                  <a:lnTo>
                    <a:pt x="4" y="120"/>
                  </a:lnTo>
                  <a:lnTo>
                    <a:pt x="16" y="104"/>
                  </a:lnTo>
                  <a:lnTo>
                    <a:pt x="36" y="76"/>
                  </a:lnTo>
                  <a:lnTo>
                    <a:pt x="68" y="60"/>
                  </a:lnTo>
                  <a:lnTo>
                    <a:pt x="108" y="36"/>
                  </a:lnTo>
                  <a:lnTo>
                    <a:pt x="168" y="16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188" y="16"/>
                  </a:lnTo>
                  <a:lnTo>
                    <a:pt x="140" y="40"/>
                  </a:lnTo>
                  <a:lnTo>
                    <a:pt x="104" y="64"/>
                  </a:lnTo>
                  <a:lnTo>
                    <a:pt x="80" y="92"/>
                  </a:lnTo>
                  <a:lnTo>
                    <a:pt x="60" y="116"/>
                  </a:lnTo>
                  <a:lnTo>
                    <a:pt x="52" y="132"/>
                  </a:lnTo>
                  <a:lnTo>
                    <a:pt x="48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5032" y="448"/>
              <a:ext cx="696" cy="360"/>
            </a:xfrm>
            <a:custGeom>
              <a:avLst/>
              <a:gdLst/>
              <a:ahLst/>
              <a:cxnLst>
                <a:cxn ang="0">
                  <a:pos x="164" y="76"/>
                </a:cxn>
                <a:cxn ang="0">
                  <a:pos x="128" y="96"/>
                </a:cxn>
                <a:cxn ang="0">
                  <a:pos x="104" y="116"/>
                </a:cxn>
                <a:cxn ang="0">
                  <a:pos x="84" y="132"/>
                </a:cxn>
                <a:cxn ang="0">
                  <a:pos x="80" y="152"/>
                </a:cxn>
                <a:cxn ang="0">
                  <a:pos x="80" y="180"/>
                </a:cxn>
                <a:cxn ang="0">
                  <a:pos x="92" y="204"/>
                </a:cxn>
                <a:cxn ang="0">
                  <a:pos x="116" y="228"/>
                </a:cxn>
                <a:cxn ang="0">
                  <a:pos x="132" y="248"/>
                </a:cxn>
                <a:cxn ang="0">
                  <a:pos x="164" y="260"/>
                </a:cxn>
                <a:cxn ang="0">
                  <a:pos x="236" y="288"/>
                </a:cxn>
                <a:cxn ang="0">
                  <a:pos x="328" y="308"/>
                </a:cxn>
                <a:cxn ang="0">
                  <a:pos x="424" y="324"/>
                </a:cxn>
                <a:cxn ang="0">
                  <a:pos x="592" y="344"/>
                </a:cxn>
                <a:cxn ang="0">
                  <a:pos x="676" y="344"/>
                </a:cxn>
                <a:cxn ang="0">
                  <a:pos x="688" y="356"/>
                </a:cxn>
                <a:cxn ang="0">
                  <a:pos x="696" y="360"/>
                </a:cxn>
                <a:cxn ang="0">
                  <a:pos x="648" y="360"/>
                </a:cxn>
                <a:cxn ang="0">
                  <a:pos x="544" y="360"/>
                </a:cxn>
                <a:cxn ang="0">
                  <a:pos x="472" y="356"/>
                </a:cxn>
                <a:cxn ang="0">
                  <a:pos x="388" y="344"/>
                </a:cxn>
                <a:cxn ang="0">
                  <a:pos x="292" y="320"/>
                </a:cxn>
                <a:cxn ang="0">
                  <a:pos x="188" y="296"/>
                </a:cxn>
                <a:cxn ang="0">
                  <a:pos x="164" y="284"/>
                </a:cxn>
                <a:cxn ang="0">
                  <a:pos x="108" y="264"/>
                </a:cxn>
                <a:cxn ang="0">
                  <a:pos x="44" y="240"/>
                </a:cxn>
                <a:cxn ang="0">
                  <a:pos x="20" y="216"/>
                </a:cxn>
                <a:cxn ang="0">
                  <a:pos x="8" y="192"/>
                </a:cxn>
                <a:cxn ang="0">
                  <a:pos x="0" y="164"/>
                </a:cxn>
                <a:cxn ang="0">
                  <a:pos x="12" y="132"/>
                </a:cxn>
                <a:cxn ang="0">
                  <a:pos x="24" y="120"/>
                </a:cxn>
                <a:cxn ang="0">
                  <a:pos x="68" y="84"/>
                </a:cxn>
                <a:cxn ang="0">
                  <a:pos x="104" y="60"/>
                </a:cxn>
                <a:cxn ang="0">
                  <a:pos x="152" y="40"/>
                </a:cxn>
                <a:cxn ang="0">
                  <a:pos x="220" y="24"/>
                </a:cxn>
                <a:cxn ang="0">
                  <a:pos x="296" y="12"/>
                </a:cxn>
                <a:cxn ang="0">
                  <a:pos x="436" y="0"/>
                </a:cxn>
                <a:cxn ang="0">
                  <a:pos x="316" y="24"/>
                </a:cxn>
                <a:cxn ang="0">
                  <a:pos x="232" y="48"/>
                </a:cxn>
                <a:cxn ang="0">
                  <a:pos x="164" y="76"/>
                </a:cxn>
              </a:cxnLst>
              <a:rect l="0" t="0" r="0" b="0"/>
              <a:pathLst>
                <a:path w="696" h="360">
                  <a:moveTo>
                    <a:pt x="164" y="76"/>
                  </a:moveTo>
                  <a:lnTo>
                    <a:pt x="128" y="96"/>
                  </a:lnTo>
                  <a:lnTo>
                    <a:pt x="104" y="116"/>
                  </a:lnTo>
                  <a:lnTo>
                    <a:pt x="84" y="132"/>
                  </a:lnTo>
                  <a:lnTo>
                    <a:pt x="80" y="152"/>
                  </a:lnTo>
                  <a:lnTo>
                    <a:pt x="80" y="180"/>
                  </a:lnTo>
                  <a:lnTo>
                    <a:pt x="92" y="204"/>
                  </a:lnTo>
                  <a:lnTo>
                    <a:pt x="116" y="228"/>
                  </a:lnTo>
                  <a:lnTo>
                    <a:pt x="132" y="248"/>
                  </a:lnTo>
                  <a:lnTo>
                    <a:pt x="164" y="260"/>
                  </a:lnTo>
                  <a:lnTo>
                    <a:pt x="236" y="288"/>
                  </a:lnTo>
                  <a:lnTo>
                    <a:pt x="328" y="308"/>
                  </a:lnTo>
                  <a:lnTo>
                    <a:pt x="424" y="324"/>
                  </a:lnTo>
                  <a:lnTo>
                    <a:pt x="592" y="344"/>
                  </a:lnTo>
                  <a:lnTo>
                    <a:pt x="676" y="344"/>
                  </a:lnTo>
                  <a:lnTo>
                    <a:pt x="688" y="356"/>
                  </a:lnTo>
                  <a:lnTo>
                    <a:pt x="696" y="360"/>
                  </a:lnTo>
                  <a:lnTo>
                    <a:pt x="648" y="360"/>
                  </a:lnTo>
                  <a:lnTo>
                    <a:pt x="544" y="360"/>
                  </a:lnTo>
                  <a:lnTo>
                    <a:pt x="472" y="356"/>
                  </a:lnTo>
                  <a:lnTo>
                    <a:pt x="388" y="344"/>
                  </a:lnTo>
                  <a:lnTo>
                    <a:pt x="292" y="320"/>
                  </a:lnTo>
                  <a:lnTo>
                    <a:pt x="188" y="296"/>
                  </a:lnTo>
                  <a:lnTo>
                    <a:pt x="164" y="284"/>
                  </a:lnTo>
                  <a:lnTo>
                    <a:pt x="108" y="264"/>
                  </a:lnTo>
                  <a:lnTo>
                    <a:pt x="44" y="240"/>
                  </a:lnTo>
                  <a:lnTo>
                    <a:pt x="20" y="216"/>
                  </a:lnTo>
                  <a:lnTo>
                    <a:pt x="8" y="192"/>
                  </a:lnTo>
                  <a:lnTo>
                    <a:pt x="0" y="164"/>
                  </a:lnTo>
                  <a:lnTo>
                    <a:pt x="12" y="132"/>
                  </a:lnTo>
                  <a:lnTo>
                    <a:pt x="24" y="120"/>
                  </a:lnTo>
                  <a:lnTo>
                    <a:pt x="68" y="84"/>
                  </a:lnTo>
                  <a:lnTo>
                    <a:pt x="104" y="60"/>
                  </a:lnTo>
                  <a:lnTo>
                    <a:pt x="152" y="40"/>
                  </a:lnTo>
                  <a:lnTo>
                    <a:pt x="220" y="24"/>
                  </a:lnTo>
                  <a:lnTo>
                    <a:pt x="296" y="12"/>
                  </a:lnTo>
                  <a:lnTo>
                    <a:pt x="436" y="0"/>
                  </a:lnTo>
                  <a:lnTo>
                    <a:pt x="316" y="24"/>
                  </a:lnTo>
                  <a:lnTo>
                    <a:pt x="232" y="48"/>
                  </a:lnTo>
                  <a:lnTo>
                    <a:pt x="164" y="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4772" y="400"/>
              <a:ext cx="840" cy="384"/>
            </a:xfrm>
            <a:custGeom>
              <a:avLst/>
              <a:gdLst/>
              <a:ahLst/>
              <a:cxnLst>
                <a:cxn ang="0">
                  <a:pos x="840" y="0"/>
                </a:cxn>
                <a:cxn ang="0">
                  <a:pos x="828" y="12"/>
                </a:cxn>
                <a:cxn ang="0">
                  <a:pos x="812" y="24"/>
                </a:cxn>
                <a:cxn ang="0">
                  <a:pos x="764" y="36"/>
                </a:cxn>
                <a:cxn ang="0">
                  <a:pos x="700" y="48"/>
                </a:cxn>
                <a:cxn ang="0">
                  <a:pos x="564" y="52"/>
                </a:cxn>
                <a:cxn ang="0">
                  <a:pos x="464" y="60"/>
                </a:cxn>
                <a:cxn ang="0">
                  <a:pos x="392" y="72"/>
                </a:cxn>
                <a:cxn ang="0">
                  <a:pos x="316" y="84"/>
                </a:cxn>
                <a:cxn ang="0">
                  <a:pos x="260" y="100"/>
                </a:cxn>
                <a:cxn ang="0">
                  <a:pos x="212" y="124"/>
                </a:cxn>
                <a:cxn ang="0">
                  <a:pos x="180" y="148"/>
                </a:cxn>
                <a:cxn ang="0">
                  <a:pos x="164" y="168"/>
                </a:cxn>
                <a:cxn ang="0">
                  <a:pos x="152" y="192"/>
                </a:cxn>
                <a:cxn ang="0">
                  <a:pos x="144" y="212"/>
                </a:cxn>
                <a:cxn ang="0">
                  <a:pos x="144" y="228"/>
                </a:cxn>
                <a:cxn ang="0">
                  <a:pos x="152" y="248"/>
                </a:cxn>
                <a:cxn ang="0">
                  <a:pos x="176" y="276"/>
                </a:cxn>
                <a:cxn ang="0">
                  <a:pos x="212" y="300"/>
                </a:cxn>
                <a:cxn ang="0">
                  <a:pos x="256" y="324"/>
                </a:cxn>
                <a:cxn ang="0">
                  <a:pos x="356" y="360"/>
                </a:cxn>
                <a:cxn ang="0">
                  <a:pos x="436" y="384"/>
                </a:cxn>
                <a:cxn ang="0">
                  <a:pos x="292" y="380"/>
                </a:cxn>
                <a:cxn ang="0">
                  <a:pos x="176" y="356"/>
                </a:cxn>
                <a:cxn ang="0">
                  <a:pos x="96" y="324"/>
                </a:cxn>
                <a:cxn ang="0">
                  <a:pos x="48" y="300"/>
                </a:cxn>
                <a:cxn ang="0">
                  <a:pos x="20" y="272"/>
                </a:cxn>
                <a:cxn ang="0">
                  <a:pos x="8" y="248"/>
                </a:cxn>
                <a:cxn ang="0">
                  <a:pos x="0" y="228"/>
                </a:cxn>
                <a:cxn ang="0">
                  <a:pos x="0" y="212"/>
                </a:cxn>
                <a:cxn ang="0">
                  <a:pos x="8" y="192"/>
                </a:cxn>
                <a:cxn ang="0">
                  <a:pos x="20" y="176"/>
                </a:cxn>
                <a:cxn ang="0">
                  <a:pos x="48" y="144"/>
                </a:cxn>
                <a:cxn ang="0">
                  <a:pos x="84" y="120"/>
                </a:cxn>
                <a:cxn ang="0">
                  <a:pos x="128" y="108"/>
                </a:cxn>
                <a:cxn ang="0">
                  <a:pos x="212" y="84"/>
                </a:cxn>
                <a:cxn ang="0">
                  <a:pos x="256" y="76"/>
                </a:cxn>
                <a:cxn ang="0">
                  <a:pos x="268" y="76"/>
                </a:cxn>
                <a:cxn ang="0">
                  <a:pos x="284" y="72"/>
                </a:cxn>
                <a:cxn ang="0">
                  <a:pos x="292" y="72"/>
                </a:cxn>
                <a:cxn ang="0">
                  <a:pos x="292" y="76"/>
                </a:cxn>
                <a:cxn ang="0">
                  <a:pos x="404" y="64"/>
                </a:cxn>
                <a:cxn ang="0">
                  <a:pos x="424" y="60"/>
                </a:cxn>
                <a:cxn ang="0">
                  <a:pos x="528" y="48"/>
                </a:cxn>
                <a:cxn ang="0">
                  <a:pos x="604" y="36"/>
                </a:cxn>
                <a:cxn ang="0">
                  <a:pos x="652" y="24"/>
                </a:cxn>
                <a:cxn ang="0">
                  <a:pos x="664" y="12"/>
                </a:cxn>
                <a:cxn ang="0">
                  <a:pos x="672" y="4"/>
                </a:cxn>
                <a:cxn ang="0">
                  <a:pos x="664" y="0"/>
                </a:cxn>
                <a:cxn ang="0">
                  <a:pos x="840" y="0"/>
                </a:cxn>
              </a:cxnLst>
              <a:rect l="0" t="0" r="0" b="0"/>
              <a:pathLst>
                <a:path w="840" h="384">
                  <a:moveTo>
                    <a:pt x="840" y="0"/>
                  </a:moveTo>
                  <a:lnTo>
                    <a:pt x="828" y="12"/>
                  </a:lnTo>
                  <a:lnTo>
                    <a:pt x="812" y="24"/>
                  </a:lnTo>
                  <a:lnTo>
                    <a:pt x="764" y="36"/>
                  </a:lnTo>
                  <a:lnTo>
                    <a:pt x="700" y="48"/>
                  </a:lnTo>
                  <a:lnTo>
                    <a:pt x="564" y="52"/>
                  </a:lnTo>
                  <a:lnTo>
                    <a:pt x="464" y="60"/>
                  </a:lnTo>
                  <a:lnTo>
                    <a:pt x="392" y="72"/>
                  </a:lnTo>
                  <a:lnTo>
                    <a:pt x="316" y="84"/>
                  </a:lnTo>
                  <a:lnTo>
                    <a:pt x="260" y="100"/>
                  </a:lnTo>
                  <a:lnTo>
                    <a:pt x="212" y="124"/>
                  </a:lnTo>
                  <a:lnTo>
                    <a:pt x="180" y="148"/>
                  </a:lnTo>
                  <a:lnTo>
                    <a:pt x="164" y="168"/>
                  </a:lnTo>
                  <a:lnTo>
                    <a:pt x="152" y="192"/>
                  </a:lnTo>
                  <a:lnTo>
                    <a:pt x="144" y="212"/>
                  </a:lnTo>
                  <a:lnTo>
                    <a:pt x="144" y="228"/>
                  </a:lnTo>
                  <a:lnTo>
                    <a:pt x="152" y="248"/>
                  </a:lnTo>
                  <a:lnTo>
                    <a:pt x="176" y="276"/>
                  </a:lnTo>
                  <a:lnTo>
                    <a:pt x="212" y="300"/>
                  </a:lnTo>
                  <a:lnTo>
                    <a:pt x="256" y="324"/>
                  </a:lnTo>
                  <a:lnTo>
                    <a:pt x="356" y="360"/>
                  </a:lnTo>
                  <a:lnTo>
                    <a:pt x="436" y="384"/>
                  </a:lnTo>
                  <a:lnTo>
                    <a:pt x="292" y="380"/>
                  </a:lnTo>
                  <a:lnTo>
                    <a:pt x="176" y="356"/>
                  </a:lnTo>
                  <a:lnTo>
                    <a:pt x="96" y="324"/>
                  </a:lnTo>
                  <a:lnTo>
                    <a:pt x="48" y="300"/>
                  </a:lnTo>
                  <a:lnTo>
                    <a:pt x="20" y="272"/>
                  </a:lnTo>
                  <a:lnTo>
                    <a:pt x="8" y="248"/>
                  </a:lnTo>
                  <a:lnTo>
                    <a:pt x="0" y="228"/>
                  </a:lnTo>
                  <a:lnTo>
                    <a:pt x="0" y="212"/>
                  </a:lnTo>
                  <a:lnTo>
                    <a:pt x="8" y="192"/>
                  </a:lnTo>
                  <a:lnTo>
                    <a:pt x="20" y="176"/>
                  </a:lnTo>
                  <a:lnTo>
                    <a:pt x="48" y="144"/>
                  </a:lnTo>
                  <a:lnTo>
                    <a:pt x="84" y="120"/>
                  </a:lnTo>
                  <a:lnTo>
                    <a:pt x="128" y="108"/>
                  </a:lnTo>
                  <a:lnTo>
                    <a:pt x="212" y="84"/>
                  </a:lnTo>
                  <a:lnTo>
                    <a:pt x="256" y="76"/>
                  </a:lnTo>
                  <a:lnTo>
                    <a:pt x="268" y="76"/>
                  </a:lnTo>
                  <a:lnTo>
                    <a:pt x="284" y="72"/>
                  </a:lnTo>
                  <a:lnTo>
                    <a:pt x="292" y="72"/>
                  </a:lnTo>
                  <a:lnTo>
                    <a:pt x="292" y="76"/>
                  </a:lnTo>
                  <a:lnTo>
                    <a:pt x="404" y="64"/>
                  </a:lnTo>
                  <a:lnTo>
                    <a:pt x="424" y="60"/>
                  </a:lnTo>
                  <a:lnTo>
                    <a:pt x="528" y="48"/>
                  </a:lnTo>
                  <a:lnTo>
                    <a:pt x="604" y="36"/>
                  </a:lnTo>
                  <a:lnTo>
                    <a:pt x="652" y="24"/>
                  </a:lnTo>
                  <a:lnTo>
                    <a:pt x="664" y="12"/>
                  </a:lnTo>
                  <a:lnTo>
                    <a:pt x="672" y="4"/>
                  </a:lnTo>
                  <a:lnTo>
                    <a:pt x="664" y="0"/>
                  </a:lnTo>
                  <a:lnTo>
                    <a:pt x="84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5256" y="392"/>
              <a:ext cx="180" cy="56"/>
            </a:xfrm>
            <a:custGeom>
              <a:avLst/>
              <a:gdLst/>
              <a:ahLst/>
              <a:cxnLst>
                <a:cxn ang="0">
                  <a:pos x="176" y="8"/>
                </a:cxn>
                <a:cxn ang="0">
                  <a:pos x="180" y="12"/>
                </a:cxn>
                <a:cxn ang="0">
                  <a:pos x="176" y="20"/>
                </a:cxn>
                <a:cxn ang="0">
                  <a:pos x="152" y="32"/>
                </a:cxn>
                <a:cxn ang="0">
                  <a:pos x="96" y="44"/>
                </a:cxn>
                <a:cxn ang="0">
                  <a:pos x="0" y="56"/>
                </a:cxn>
                <a:cxn ang="0">
                  <a:pos x="68" y="36"/>
                </a:cxn>
                <a:cxn ang="0">
                  <a:pos x="84" y="24"/>
                </a:cxn>
                <a:cxn ang="0">
                  <a:pos x="92" y="12"/>
                </a:cxn>
                <a:cxn ang="0">
                  <a:pos x="92" y="8"/>
                </a:cxn>
                <a:cxn ang="0">
                  <a:pos x="92" y="0"/>
                </a:cxn>
                <a:cxn ang="0">
                  <a:pos x="176" y="8"/>
                </a:cxn>
              </a:cxnLst>
              <a:rect l="0" t="0" r="0" b="0"/>
              <a:pathLst>
                <a:path w="180" h="56">
                  <a:moveTo>
                    <a:pt x="176" y="8"/>
                  </a:moveTo>
                  <a:lnTo>
                    <a:pt x="180" y="12"/>
                  </a:lnTo>
                  <a:lnTo>
                    <a:pt x="176" y="20"/>
                  </a:lnTo>
                  <a:lnTo>
                    <a:pt x="152" y="32"/>
                  </a:lnTo>
                  <a:lnTo>
                    <a:pt x="96" y="44"/>
                  </a:lnTo>
                  <a:lnTo>
                    <a:pt x="0" y="56"/>
                  </a:lnTo>
                  <a:lnTo>
                    <a:pt x="68" y="36"/>
                  </a:lnTo>
                  <a:lnTo>
                    <a:pt x="84" y="24"/>
                  </a:lnTo>
                  <a:lnTo>
                    <a:pt x="92" y="12"/>
                  </a:lnTo>
                  <a:lnTo>
                    <a:pt x="92" y="8"/>
                  </a:lnTo>
                  <a:lnTo>
                    <a:pt x="92" y="0"/>
                  </a:lnTo>
                  <a:lnTo>
                    <a:pt x="17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100" y="388"/>
              <a:ext cx="248" cy="76"/>
            </a:xfrm>
            <a:custGeom>
              <a:avLst/>
              <a:gdLst/>
              <a:ahLst/>
              <a:cxnLst>
                <a:cxn ang="0">
                  <a:pos x="240" y="4"/>
                </a:cxn>
                <a:cxn ang="0">
                  <a:pos x="248" y="16"/>
                </a:cxn>
                <a:cxn ang="0">
                  <a:pos x="236" y="28"/>
                </a:cxn>
                <a:cxn ang="0">
                  <a:pos x="212" y="40"/>
                </a:cxn>
                <a:cxn ang="0">
                  <a:pos x="164" y="60"/>
                </a:cxn>
                <a:cxn ang="0">
                  <a:pos x="76" y="72"/>
                </a:cxn>
                <a:cxn ang="0">
                  <a:pos x="0" y="76"/>
                </a:cxn>
                <a:cxn ang="0">
                  <a:pos x="64" y="72"/>
                </a:cxn>
                <a:cxn ang="0">
                  <a:pos x="112" y="60"/>
                </a:cxn>
                <a:cxn ang="0">
                  <a:pos x="152" y="48"/>
                </a:cxn>
                <a:cxn ang="0">
                  <a:pos x="176" y="36"/>
                </a:cxn>
                <a:cxn ang="0">
                  <a:pos x="188" y="16"/>
                </a:cxn>
                <a:cxn ang="0">
                  <a:pos x="188" y="4"/>
                </a:cxn>
                <a:cxn ang="0">
                  <a:pos x="180" y="0"/>
                </a:cxn>
                <a:cxn ang="0">
                  <a:pos x="240" y="4"/>
                </a:cxn>
              </a:cxnLst>
              <a:rect l="0" t="0" r="0" b="0"/>
              <a:pathLst>
                <a:path w="248" h="76">
                  <a:moveTo>
                    <a:pt x="240" y="4"/>
                  </a:moveTo>
                  <a:lnTo>
                    <a:pt x="248" y="16"/>
                  </a:lnTo>
                  <a:lnTo>
                    <a:pt x="236" y="28"/>
                  </a:lnTo>
                  <a:lnTo>
                    <a:pt x="212" y="40"/>
                  </a:lnTo>
                  <a:lnTo>
                    <a:pt x="164" y="60"/>
                  </a:lnTo>
                  <a:lnTo>
                    <a:pt x="76" y="72"/>
                  </a:lnTo>
                  <a:lnTo>
                    <a:pt x="0" y="76"/>
                  </a:lnTo>
                  <a:lnTo>
                    <a:pt x="64" y="72"/>
                  </a:lnTo>
                  <a:lnTo>
                    <a:pt x="112" y="60"/>
                  </a:lnTo>
                  <a:lnTo>
                    <a:pt x="152" y="48"/>
                  </a:lnTo>
                  <a:lnTo>
                    <a:pt x="176" y="36"/>
                  </a:lnTo>
                  <a:lnTo>
                    <a:pt x="188" y="16"/>
                  </a:lnTo>
                  <a:lnTo>
                    <a:pt x="188" y="4"/>
                  </a:lnTo>
                  <a:lnTo>
                    <a:pt x="180" y="0"/>
                  </a:lnTo>
                  <a:lnTo>
                    <a:pt x="24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5092" y="368"/>
              <a:ext cx="188" cy="96"/>
            </a:xfrm>
            <a:custGeom>
              <a:avLst/>
              <a:gdLst/>
              <a:ahLst/>
              <a:cxnLst>
                <a:cxn ang="0">
                  <a:pos x="176" y="20"/>
                </a:cxn>
                <a:cxn ang="0">
                  <a:pos x="188" y="24"/>
                </a:cxn>
                <a:cxn ang="0">
                  <a:pos x="188" y="36"/>
                </a:cxn>
                <a:cxn ang="0">
                  <a:pos x="184" y="48"/>
                </a:cxn>
                <a:cxn ang="0">
                  <a:pos x="164" y="60"/>
                </a:cxn>
                <a:cxn ang="0">
                  <a:pos x="128" y="72"/>
                </a:cxn>
                <a:cxn ang="0">
                  <a:pos x="72" y="84"/>
                </a:cxn>
                <a:cxn ang="0">
                  <a:pos x="0" y="96"/>
                </a:cxn>
                <a:cxn ang="0">
                  <a:pos x="32" y="84"/>
                </a:cxn>
                <a:cxn ang="0">
                  <a:pos x="56" y="72"/>
                </a:cxn>
                <a:cxn ang="0">
                  <a:pos x="80" y="56"/>
                </a:cxn>
                <a:cxn ang="0">
                  <a:pos x="84" y="32"/>
                </a:cxn>
                <a:cxn ang="0">
                  <a:pos x="84" y="20"/>
                </a:cxn>
                <a:cxn ang="0">
                  <a:pos x="80" y="12"/>
                </a:cxn>
                <a:cxn ang="0">
                  <a:pos x="68" y="0"/>
                </a:cxn>
                <a:cxn ang="0">
                  <a:pos x="176" y="20"/>
                </a:cxn>
              </a:cxnLst>
              <a:rect l="0" t="0" r="0" b="0"/>
              <a:pathLst>
                <a:path w="188" h="96">
                  <a:moveTo>
                    <a:pt x="176" y="20"/>
                  </a:moveTo>
                  <a:lnTo>
                    <a:pt x="188" y="24"/>
                  </a:lnTo>
                  <a:lnTo>
                    <a:pt x="188" y="36"/>
                  </a:lnTo>
                  <a:lnTo>
                    <a:pt x="184" y="48"/>
                  </a:lnTo>
                  <a:lnTo>
                    <a:pt x="164" y="60"/>
                  </a:lnTo>
                  <a:lnTo>
                    <a:pt x="128" y="72"/>
                  </a:lnTo>
                  <a:lnTo>
                    <a:pt x="72" y="84"/>
                  </a:lnTo>
                  <a:lnTo>
                    <a:pt x="0" y="96"/>
                  </a:lnTo>
                  <a:lnTo>
                    <a:pt x="32" y="84"/>
                  </a:lnTo>
                  <a:lnTo>
                    <a:pt x="56" y="72"/>
                  </a:lnTo>
                  <a:lnTo>
                    <a:pt x="80" y="56"/>
                  </a:lnTo>
                  <a:lnTo>
                    <a:pt x="84" y="32"/>
                  </a:lnTo>
                  <a:lnTo>
                    <a:pt x="84" y="20"/>
                  </a:lnTo>
                  <a:lnTo>
                    <a:pt x="80" y="12"/>
                  </a:lnTo>
                  <a:lnTo>
                    <a:pt x="68" y="0"/>
                  </a:lnTo>
                  <a:lnTo>
                    <a:pt x="176" y="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4544" y="144"/>
              <a:ext cx="188" cy="12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148" y="0"/>
                </a:cxn>
                <a:cxn ang="0">
                  <a:pos x="120" y="8"/>
                </a:cxn>
                <a:cxn ang="0">
                  <a:pos x="76" y="32"/>
                </a:cxn>
                <a:cxn ang="0">
                  <a:pos x="52" y="48"/>
                </a:cxn>
                <a:cxn ang="0">
                  <a:pos x="48" y="56"/>
                </a:cxn>
                <a:cxn ang="0">
                  <a:pos x="48" y="72"/>
                </a:cxn>
                <a:cxn ang="0">
                  <a:pos x="48" y="84"/>
                </a:cxn>
                <a:cxn ang="0">
                  <a:pos x="60" y="96"/>
                </a:cxn>
                <a:cxn ang="0">
                  <a:pos x="76" y="108"/>
                </a:cxn>
                <a:cxn ang="0">
                  <a:pos x="112" y="120"/>
                </a:cxn>
                <a:cxn ang="0">
                  <a:pos x="72" y="116"/>
                </a:cxn>
                <a:cxn ang="0">
                  <a:pos x="36" y="104"/>
                </a:cxn>
                <a:cxn ang="0">
                  <a:pos x="16" y="92"/>
                </a:cxn>
                <a:cxn ang="0">
                  <a:pos x="4" y="84"/>
                </a:cxn>
                <a:cxn ang="0">
                  <a:pos x="0" y="60"/>
                </a:cxn>
                <a:cxn ang="0">
                  <a:pos x="4" y="56"/>
                </a:cxn>
                <a:cxn ang="0">
                  <a:pos x="16" y="32"/>
                </a:cxn>
                <a:cxn ang="0">
                  <a:pos x="36" y="20"/>
                </a:cxn>
                <a:cxn ang="0">
                  <a:pos x="88" y="8"/>
                </a:cxn>
                <a:cxn ang="0">
                  <a:pos x="148" y="0"/>
                </a:cxn>
                <a:cxn ang="0">
                  <a:pos x="188" y="0"/>
                </a:cxn>
              </a:cxnLst>
              <a:rect l="0" t="0" r="0" b="0"/>
              <a:pathLst>
                <a:path w="188" h="120">
                  <a:moveTo>
                    <a:pt x="188" y="0"/>
                  </a:moveTo>
                  <a:lnTo>
                    <a:pt x="148" y="0"/>
                  </a:lnTo>
                  <a:lnTo>
                    <a:pt x="120" y="8"/>
                  </a:lnTo>
                  <a:lnTo>
                    <a:pt x="76" y="32"/>
                  </a:lnTo>
                  <a:lnTo>
                    <a:pt x="52" y="48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8" y="84"/>
                  </a:lnTo>
                  <a:lnTo>
                    <a:pt x="60" y="96"/>
                  </a:lnTo>
                  <a:lnTo>
                    <a:pt x="76" y="108"/>
                  </a:lnTo>
                  <a:lnTo>
                    <a:pt x="112" y="120"/>
                  </a:lnTo>
                  <a:lnTo>
                    <a:pt x="72" y="116"/>
                  </a:lnTo>
                  <a:lnTo>
                    <a:pt x="36" y="104"/>
                  </a:lnTo>
                  <a:lnTo>
                    <a:pt x="16" y="92"/>
                  </a:lnTo>
                  <a:lnTo>
                    <a:pt x="4" y="84"/>
                  </a:lnTo>
                  <a:lnTo>
                    <a:pt x="0" y="60"/>
                  </a:lnTo>
                  <a:lnTo>
                    <a:pt x="4" y="56"/>
                  </a:lnTo>
                  <a:lnTo>
                    <a:pt x="16" y="32"/>
                  </a:lnTo>
                  <a:lnTo>
                    <a:pt x="36" y="20"/>
                  </a:lnTo>
                  <a:lnTo>
                    <a:pt x="88" y="8"/>
                  </a:lnTo>
                  <a:lnTo>
                    <a:pt x="148" y="0"/>
                  </a:lnTo>
                  <a:lnTo>
                    <a:pt x="18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472" y="140"/>
              <a:ext cx="184" cy="132"/>
            </a:xfrm>
            <a:custGeom>
              <a:avLst/>
              <a:gdLst/>
              <a:ahLst/>
              <a:cxnLst>
                <a:cxn ang="0">
                  <a:pos x="76" y="88"/>
                </a:cxn>
                <a:cxn ang="0">
                  <a:pos x="84" y="96"/>
                </a:cxn>
                <a:cxn ang="0">
                  <a:pos x="100" y="108"/>
                </a:cxn>
                <a:cxn ang="0">
                  <a:pos x="132" y="120"/>
                </a:cxn>
                <a:cxn ang="0">
                  <a:pos x="172" y="132"/>
                </a:cxn>
                <a:cxn ang="0">
                  <a:pos x="124" y="120"/>
                </a:cxn>
                <a:cxn ang="0">
                  <a:pos x="64" y="108"/>
                </a:cxn>
                <a:cxn ang="0">
                  <a:pos x="16" y="88"/>
                </a:cxn>
                <a:cxn ang="0">
                  <a:pos x="4" y="76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12" y="40"/>
                </a:cxn>
                <a:cxn ang="0">
                  <a:pos x="36" y="24"/>
                </a:cxn>
                <a:cxn ang="0">
                  <a:pos x="88" y="12"/>
                </a:cxn>
                <a:cxn ang="0">
                  <a:pos x="120" y="4"/>
                </a:cxn>
                <a:cxn ang="0">
                  <a:pos x="184" y="0"/>
                </a:cxn>
                <a:cxn ang="0">
                  <a:pos x="148" y="4"/>
                </a:cxn>
                <a:cxn ang="0">
                  <a:pos x="112" y="16"/>
                </a:cxn>
                <a:cxn ang="0">
                  <a:pos x="88" y="28"/>
                </a:cxn>
                <a:cxn ang="0">
                  <a:pos x="72" y="52"/>
                </a:cxn>
                <a:cxn ang="0">
                  <a:pos x="72" y="64"/>
                </a:cxn>
                <a:cxn ang="0">
                  <a:pos x="76" y="88"/>
                </a:cxn>
              </a:cxnLst>
              <a:rect l="0" t="0" r="0" b="0"/>
              <a:pathLst>
                <a:path w="184" h="132">
                  <a:moveTo>
                    <a:pt x="76" y="88"/>
                  </a:moveTo>
                  <a:lnTo>
                    <a:pt x="84" y="96"/>
                  </a:lnTo>
                  <a:lnTo>
                    <a:pt x="100" y="108"/>
                  </a:lnTo>
                  <a:lnTo>
                    <a:pt x="132" y="120"/>
                  </a:lnTo>
                  <a:lnTo>
                    <a:pt x="172" y="132"/>
                  </a:lnTo>
                  <a:lnTo>
                    <a:pt x="124" y="120"/>
                  </a:lnTo>
                  <a:lnTo>
                    <a:pt x="64" y="108"/>
                  </a:lnTo>
                  <a:lnTo>
                    <a:pt x="16" y="88"/>
                  </a:lnTo>
                  <a:lnTo>
                    <a:pt x="4" y="76"/>
                  </a:lnTo>
                  <a:lnTo>
                    <a:pt x="0" y="64"/>
                  </a:lnTo>
                  <a:lnTo>
                    <a:pt x="0" y="60"/>
                  </a:lnTo>
                  <a:lnTo>
                    <a:pt x="12" y="40"/>
                  </a:lnTo>
                  <a:lnTo>
                    <a:pt x="36" y="24"/>
                  </a:lnTo>
                  <a:lnTo>
                    <a:pt x="88" y="12"/>
                  </a:lnTo>
                  <a:lnTo>
                    <a:pt x="120" y="4"/>
                  </a:lnTo>
                  <a:lnTo>
                    <a:pt x="184" y="0"/>
                  </a:lnTo>
                  <a:lnTo>
                    <a:pt x="148" y="4"/>
                  </a:lnTo>
                  <a:lnTo>
                    <a:pt x="112" y="16"/>
                  </a:lnTo>
                  <a:lnTo>
                    <a:pt x="88" y="28"/>
                  </a:lnTo>
                  <a:lnTo>
                    <a:pt x="72" y="52"/>
                  </a:lnTo>
                  <a:lnTo>
                    <a:pt x="72" y="64"/>
                  </a:lnTo>
                  <a:lnTo>
                    <a:pt x="76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4664" y="140"/>
              <a:ext cx="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4348" y="128"/>
              <a:ext cx="316" cy="148"/>
            </a:xfrm>
            <a:custGeom>
              <a:avLst/>
              <a:gdLst/>
              <a:ahLst/>
              <a:cxnLst>
                <a:cxn ang="0">
                  <a:pos x="292" y="4"/>
                </a:cxn>
                <a:cxn ang="0">
                  <a:pos x="316" y="4"/>
                </a:cxn>
                <a:cxn ang="0">
                  <a:pos x="316" y="12"/>
                </a:cxn>
                <a:cxn ang="0">
                  <a:pos x="244" y="12"/>
                </a:cxn>
                <a:cxn ang="0">
                  <a:pos x="212" y="16"/>
                </a:cxn>
                <a:cxn ang="0">
                  <a:pos x="184" y="24"/>
                </a:cxn>
                <a:cxn ang="0">
                  <a:pos x="160" y="28"/>
                </a:cxn>
                <a:cxn ang="0">
                  <a:pos x="128" y="52"/>
                </a:cxn>
                <a:cxn ang="0">
                  <a:pos x="124" y="64"/>
                </a:cxn>
                <a:cxn ang="0">
                  <a:pos x="116" y="76"/>
                </a:cxn>
                <a:cxn ang="0">
                  <a:pos x="124" y="88"/>
                </a:cxn>
                <a:cxn ang="0">
                  <a:pos x="136" y="108"/>
                </a:cxn>
                <a:cxn ang="0">
                  <a:pos x="184" y="120"/>
                </a:cxn>
                <a:cxn ang="0">
                  <a:pos x="236" y="136"/>
                </a:cxn>
                <a:cxn ang="0">
                  <a:pos x="292" y="144"/>
                </a:cxn>
                <a:cxn ang="0">
                  <a:pos x="208" y="148"/>
                </a:cxn>
                <a:cxn ang="0">
                  <a:pos x="172" y="148"/>
                </a:cxn>
                <a:cxn ang="0">
                  <a:pos x="148" y="148"/>
                </a:cxn>
                <a:cxn ang="0">
                  <a:pos x="124" y="144"/>
                </a:cxn>
                <a:cxn ang="0">
                  <a:pos x="68" y="124"/>
                </a:cxn>
                <a:cxn ang="0">
                  <a:pos x="20" y="108"/>
                </a:cxn>
                <a:cxn ang="0">
                  <a:pos x="8" y="96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2" y="48"/>
                </a:cxn>
                <a:cxn ang="0">
                  <a:pos x="24" y="28"/>
                </a:cxn>
                <a:cxn ang="0">
                  <a:pos x="48" y="16"/>
                </a:cxn>
                <a:cxn ang="0">
                  <a:pos x="84" y="12"/>
                </a:cxn>
                <a:cxn ang="0">
                  <a:pos x="136" y="0"/>
                </a:cxn>
                <a:cxn ang="0">
                  <a:pos x="172" y="0"/>
                </a:cxn>
                <a:cxn ang="0">
                  <a:pos x="220" y="0"/>
                </a:cxn>
                <a:cxn ang="0">
                  <a:pos x="292" y="4"/>
                </a:cxn>
              </a:cxnLst>
              <a:rect l="0" t="0" r="0" b="0"/>
              <a:pathLst>
                <a:path w="316" h="148">
                  <a:moveTo>
                    <a:pt x="292" y="4"/>
                  </a:moveTo>
                  <a:lnTo>
                    <a:pt x="316" y="4"/>
                  </a:lnTo>
                  <a:lnTo>
                    <a:pt x="316" y="12"/>
                  </a:lnTo>
                  <a:lnTo>
                    <a:pt x="244" y="12"/>
                  </a:lnTo>
                  <a:lnTo>
                    <a:pt x="212" y="16"/>
                  </a:lnTo>
                  <a:lnTo>
                    <a:pt x="184" y="24"/>
                  </a:lnTo>
                  <a:lnTo>
                    <a:pt x="160" y="28"/>
                  </a:lnTo>
                  <a:lnTo>
                    <a:pt x="128" y="52"/>
                  </a:lnTo>
                  <a:lnTo>
                    <a:pt x="124" y="64"/>
                  </a:lnTo>
                  <a:lnTo>
                    <a:pt x="116" y="76"/>
                  </a:lnTo>
                  <a:lnTo>
                    <a:pt x="124" y="88"/>
                  </a:lnTo>
                  <a:lnTo>
                    <a:pt x="136" y="108"/>
                  </a:lnTo>
                  <a:lnTo>
                    <a:pt x="184" y="120"/>
                  </a:lnTo>
                  <a:lnTo>
                    <a:pt x="236" y="136"/>
                  </a:lnTo>
                  <a:lnTo>
                    <a:pt x="292" y="144"/>
                  </a:lnTo>
                  <a:lnTo>
                    <a:pt x="208" y="148"/>
                  </a:lnTo>
                  <a:lnTo>
                    <a:pt x="172" y="148"/>
                  </a:lnTo>
                  <a:lnTo>
                    <a:pt x="148" y="148"/>
                  </a:lnTo>
                  <a:lnTo>
                    <a:pt x="124" y="144"/>
                  </a:lnTo>
                  <a:lnTo>
                    <a:pt x="68" y="124"/>
                  </a:lnTo>
                  <a:lnTo>
                    <a:pt x="20" y="108"/>
                  </a:lnTo>
                  <a:lnTo>
                    <a:pt x="8" y="96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2" y="48"/>
                  </a:lnTo>
                  <a:lnTo>
                    <a:pt x="24" y="28"/>
                  </a:lnTo>
                  <a:lnTo>
                    <a:pt x="48" y="16"/>
                  </a:lnTo>
                  <a:lnTo>
                    <a:pt x="84" y="12"/>
                  </a:lnTo>
                  <a:lnTo>
                    <a:pt x="136" y="0"/>
                  </a:lnTo>
                  <a:lnTo>
                    <a:pt x="172" y="0"/>
                  </a:lnTo>
                  <a:lnTo>
                    <a:pt x="220" y="0"/>
                  </a:lnTo>
                  <a:lnTo>
                    <a:pt x="292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4272" y="116"/>
              <a:ext cx="288" cy="168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84" y="0"/>
                </a:cxn>
                <a:cxn ang="0">
                  <a:pos x="288" y="4"/>
                </a:cxn>
                <a:cxn ang="0">
                  <a:pos x="228" y="4"/>
                </a:cxn>
                <a:cxn ang="0">
                  <a:pos x="212" y="12"/>
                </a:cxn>
                <a:cxn ang="0">
                  <a:pos x="156" y="16"/>
                </a:cxn>
                <a:cxn ang="0">
                  <a:pos x="124" y="28"/>
                </a:cxn>
                <a:cxn ang="0">
                  <a:pos x="100" y="40"/>
                </a:cxn>
                <a:cxn ang="0">
                  <a:pos x="84" y="52"/>
                </a:cxn>
                <a:cxn ang="0">
                  <a:pos x="72" y="76"/>
                </a:cxn>
                <a:cxn ang="0">
                  <a:pos x="72" y="88"/>
                </a:cxn>
                <a:cxn ang="0">
                  <a:pos x="76" y="108"/>
                </a:cxn>
                <a:cxn ang="0">
                  <a:pos x="88" y="120"/>
                </a:cxn>
                <a:cxn ang="0">
                  <a:pos x="144" y="144"/>
                </a:cxn>
                <a:cxn ang="0">
                  <a:pos x="192" y="156"/>
                </a:cxn>
                <a:cxn ang="0">
                  <a:pos x="224" y="160"/>
                </a:cxn>
                <a:cxn ang="0">
                  <a:pos x="228" y="168"/>
                </a:cxn>
                <a:cxn ang="0">
                  <a:pos x="180" y="168"/>
                </a:cxn>
                <a:cxn ang="0">
                  <a:pos x="148" y="160"/>
                </a:cxn>
                <a:cxn ang="0">
                  <a:pos x="88" y="144"/>
                </a:cxn>
                <a:cxn ang="0">
                  <a:pos x="52" y="132"/>
                </a:cxn>
                <a:cxn ang="0">
                  <a:pos x="28" y="120"/>
                </a:cxn>
                <a:cxn ang="0">
                  <a:pos x="4" y="100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6" y="40"/>
                </a:cxn>
                <a:cxn ang="0">
                  <a:pos x="36" y="24"/>
                </a:cxn>
                <a:cxn ang="0">
                  <a:pos x="64" y="12"/>
                </a:cxn>
                <a:cxn ang="0">
                  <a:pos x="108" y="4"/>
                </a:cxn>
                <a:cxn ang="0">
                  <a:pos x="156" y="0"/>
                </a:cxn>
                <a:cxn ang="0">
                  <a:pos x="184" y="0"/>
                </a:cxn>
                <a:cxn ang="0">
                  <a:pos x="264" y="0"/>
                </a:cxn>
              </a:cxnLst>
              <a:rect l="0" t="0" r="0" b="0"/>
              <a:pathLst>
                <a:path w="288" h="168">
                  <a:moveTo>
                    <a:pt x="264" y="0"/>
                  </a:moveTo>
                  <a:lnTo>
                    <a:pt x="284" y="0"/>
                  </a:lnTo>
                  <a:lnTo>
                    <a:pt x="288" y="4"/>
                  </a:lnTo>
                  <a:lnTo>
                    <a:pt x="228" y="4"/>
                  </a:lnTo>
                  <a:lnTo>
                    <a:pt x="212" y="12"/>
                  </a:lnTo>
                  <a:lnTo>
                    <a:pt x="156" y="16"/>
                  </a:lnTo>
                  <a:lnTo>
                    <a:pt x="124" y="28"/>
                  </a:lnTo>
                  <a:lnTo>
                    <a:pt x="100" y="40"/>
                  </a:lnTo>
                  <a:lnTo>
                    <a:pt x="84" y="52"/>
                  </a:lnTo>
                  <a:lnTo>
                    <a:pt x="72" y="76"/>
                  </a:lnTo>
                  <a:lnTo>
                    <a:pt x="72" y="88"/>
                  </a:lnTo>
                  <a:lnTo>
                    <a:pt x="76" y="108"/>
                  </a:lnTo>
                  <a:lnTo>
                    <a:pt x="88" y="120"/>
                  </a:lnTo>
                  <a:lnTo>
                    <a:pt x="144" y="144"/>
                  </a:lnTo>
                  <a:lnTo>
                    <a:pt x="192" y="156"/>
                  </a:lnTo>
                  <a:lnTo>
                    <a:pt x="224" y="160"/>
                  </a:lnTo>
                  <a:lnTo>
                    <a:pt x="228" y="168"/>
                  </a:lnTo>
                  <a:lnTo>
                    <a:pt x="180" y="168"/>
                  </a:lnTo>
                  <a:lnTo>
                    <a:pt x="148" y="160"/>
                  </a:lnTo>
                  <a:lnTo>
                    <a:pt x="88" y="144"/>
                  </a:lnTo>
                  <a:lnTo>
                    <a:pt x="52" y="132"/>
                  </a:lnTo>
                  <a:lnTo>
                    <a:pt x="28" y="120"/>
                  </a:lnTo>
                  <a:lnTo>
                    <a:pt x="4" y="100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6" y="40"/>
                  </a:lnTo>
                  <a:lnTo>
                    <a:pt x="36" y="24"/>
                  </a:lnTo>
                  <a:lnTo>
                    <a:pt x="64" y="12"/>
                  </a:lnTo>
                  <a:lnTo>
                    <a:pt x="108" y="4"/>
                  </a:lnTo>
                  <a:lnTo>
                    <a:pt x="156" y="0"/>
                  </a:lnTo>
                  <a:lnTo>
                    <a:pt x="184" y="0"/>
                  </a:lnTo>
                  <a:lnTo>
                    <a:pt x="264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4348" y="284"/>
              <a:ext cx="248" cy="212"/>
            </a:xfrm>
            <a:custGeom>
              <a:avLst/>
              <a:gdLst/>
              <a:ahLst/>
              <a:cxnLst>
                <a:cxn ang="0">
                  <a:pos x="8" y="200"/>
                </a:cxn>
                <a:cxn ang="0">
                  <a:pos x="8" y="192"/>
                </a:cxn>
                <a:cxn ang="0">
                  <a:pos x="104" y="164"/>
                </a:cxn>
                <a:cxn ang="0">
                  <a:pos x="140" y="140"/>
                </a:cxn>
                <a:cxn ang="0">
                  <a:pos x="152" y="120"/>
                </a:cxn>
                <a:cxn ang="0">
                  <a:pos x="160" y="108"/>
                </a:cxn>
                <a:cxn ang="0">
                  <a:pos x="160" y="84"/>
                </a:cxn>
                <a:cxn ang="0">
                  <a:pos x="152" y="68"/>
                </a:cxn>
                <a:cxn ang="0">
                  <a:pos x="140" y="48"/>
                </a:cxn>
                <a:cxn ang="0">
                  <a:pos x="96" y="20"/>
                </a:cxn>
                <a:cxn ang="0">
                  <a:pos x="48" y="0"/>
                </a:cxn>
                <a:cxn ang="0">
                  <a:pos x="84" y="8"/>
                </a:cxn>
                <a:cxn ang="0">
                  <a:pos x="140" y="12"/>
                </a:cxn>
                <a:cxn ang="0">
                  <a:pos x="196" y="32"/>
                </a:cxn>
                <a:cxn ang="0">
                  <a:pos x="220" y="48"/>
                </a:cxn>
                <a:cxn ang="0">
                  <a:pos x="244" y="68"/>
                </a:cxn>
                <a:cxn ang="0">
                  <a:pos x="248" y="84"/>
                </a:cxn>
                <a:cxn ang="0">
                  <a:pos x="248" y="96"/>
                </a:cxn>
                <a:cxn ang="0">
                  <a:pos x="248" y="116"/>
                </a:cxn>
                <a:cxn ang="0">
                  <a:pos x="232" y="140"/>
                </a:cxn>
                <a:cxn ang="0">
                  <a:pos x="200" y="156"/>
                </a:cxn>
                <a:cxn ang="0">
                  <a:pos x="140" y="180"/>
                </a:cxn>
                <a:cxn ang="0">
                  <a:pos x="80" y="200"/>
                </a:cxn>
                <a:cxn ang="0">
                  <a:pos x="0" y="212"/>
                </a:cxn>
                <a:cxn ang="0">
                  <a:pos x="8" y="200"/>
                </a:cxn>
              </a:cxnLst>
              <a:rect l="0" t="0" r="0" b="0"/>
              <a:pathLst>
                <a:path w="248" h="212">
                  <a:moveTo>
                    <a:pt x="8" y="200"/>
                  </a:moveTo>
                  <a:lnTo>
                    <a:pt x="8" y="192"/>
                  </a:lnTo>
                  <a:lnTo>
                    <a:pt x="104" y="164"/>
                  </a:lnTo>
                  <a:lnTo>
                    <a:pt x="140" y="140"/>
                  </a:lnTo>
                  <a:lnTo>
                    <a:pt x="152" y="120"/>
                  </a:lnTo>
                  <a:lnTo>
                    <a:pt x="160" y="108"/>
                  </a:lnTo>
                  <a:lnTo>
                    <a:pt x="160" y="84"/>
                  </a:lnTo>
                  <a:lnTo>
                    <a:pt x="152" y="68"/>
                  </a:lnTo>
                  <a:lnTo>
                    <a:pt x="140" y="48"/>
                  </a:lnTo>
                  <a:lnTo>
                    <a:pt x="96" y="20"/>
                  </a:lnTo>
                  <a:lnTo>
                    <a:pt x="48" y="0"/>
                  </a:lnTo>
                  <a:lnTo>
                    <a:pt x="84" y="8"/>
                  </a:lnTo>
                  <a:lnTo>
                    <a:pt x="140" y="12"/>
                  </a:lnTo>
                  <a:lnTo>
                    <a:pt x="196" y="32"/>
                  </a:lnTo>
                  <a:lnTo>
                    <a:pt x="220" y="48"/>
                  </a:lnTo>
                  <a:lnTo>
                    <a:pt x="244" y="68"/>
                  </a:lnTo>
                  <a:lnTo>
                    <a:pt x="248" y="84"/>
                  </a:lnTo>
                  <a:lnTo>
                    <a:pt x="248" y="96"/>
                  </a:lnTo>
                  <a:lnTo>
                    <a:pt x="248" y="116"/>
                  </a:lnTo>
                  <a:lnTo>
                    <a:pt x="232" y="140"/>
                  </a:lnTo>
                  <a:lnTo>
                    <a:pt x="200" y="156"/>
                  </a:lnTo>
                  <a:lnTo>
                    <a:pt x="140" y="180"/>
                  </a:lnTo>
                  <a:lnTo>
                    <a:pt x="80" y="200"/>
                  </a:lnTo>
                  <a:lnTo>
                    <a:pt x="0" y="212"/>
                  </a:lnTo>
                  <a:lnTo>
                    <a:pt x="8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4224" y="96"/>
              <a:ext cx="284" cy="188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84" y="12"/>
                </a:cxn>
                <a:cxn ang="0">
                  <a:pos x="220" y="12"/>
                </a:cxn>
                <a:cxn ang="0">
                  <a:pos x="204" y="12"/>
                </a:cxn>
                <a:cxn ang="0">
                  <a:pos x="148" y="20"/>
                </a:cxn>
                <a:cxn ang="0">
                  <a:pos x="112" y="32"/>
                </a:cxn>
                <a:cxn ang="0">
                  <a:pos x="84" y="44"/>
                </a:cxn>
                <a:cxn ang="0">
                  <a:pos x="64" y="56"/>
                </a:cxn>
                <a:cxn ang="0">
                  <a:pos x="40" y="84"/>
                </a:cxn>
                <a:cxn ang="0">
                  <a:pos x="40" y="96"/>
                </a:cxn>
                <a:cxn ang="0">
                  <a:pos x="48" y="116"/>
                </a:cxn>
                <a:cxn ang="0">
                  <a:pos x="64" y="132"/>
                </a:cxn>
                <a:cxn ang="0">
                  <a:pos x="84" y="144"/>
                </a:cxn>
                <a:cxn ang="0">
                  <a:pos x="112" y="156"/>
                </a:cxn>
                <a:cxn ang="0">
                  <a:pos x="168" y="176"/>
                </a:cxn>
                <a:cxn ang="0">
                  <a:pos x="208" y="188"/>
                </a:cxn>
                <a:cxn ang="0">
                  <a:pos x="160" y="188"/>
                </a:cxn>
                <a:cxn ang="0">
                  <a:pos x="156" y="188"/>
                </a:cxn>
                <a:cxn ang="0">
                  <a:pos x="156" y="180"/>
                </a:cxn>
                <a:cxn ang="0">
                  <a:pos x="96" y="168"/>
                </a:cxn>
                <a:cxn ang="0">
                  <a:pos x="48" y="152"/>
                </a:cxn>
                <a:cxn ang="0">
                  <a:pos x="24" y="140"/>
                </a:cxn>
                <a:cxn ang="0">
                  <a:pos x="4" y="120"/>
                </a:cxn>
                <a:cxn ang="0">
                  <a:pos x="0" y="104"/>
                </a:cxn>
                <a:cxn ang="0">
                  <a:pos x="0" y="92"/>
                </a:cxn>
                <a:cxn ang="0">
                  <a:pos x="12" y="60"/>
                </a:cxn>
                <a:cxn ang="0">
                  <a:pos x="40" y="36"/>
                </a:cxn>
                <a:cxn ang="0">
                  <a:pos x="72" y="24"/>
                </a:cxn>
                <a:cxn ang="0">
                  <a:pos x="108" y="12"/>
                </a:cxn>
                <a:cxn ang="0">
                  <a:pos x="180" y="8"/>
                </a:cxn>
                <a:cxn ang="0">
                  <a:pos x="208" y="0"/>
                </a:cxn>
              </a:cxnLst>
              <a:rect l="0" t="0" r="0" b="0"/>
              <a:pathLst>
                <a:path w="284" h="188">
                  <a:moveTo>
                    <a:pt x="208" y="0"/>
                  </a:moveTo>
                  <a:lnTo>
                    <a:pt x="284" y="12"/>
                  </a:lnTo>
                  <a:lnTo>
                    <a:pt x="220" y="12"/>
                  </a:lnTo>
                  <a:lnTo>
                    <a:pt x="204" y="12"/>
                  </a:lnTo>
                  <a:lnTo>
                    <a:pt x="148" y="20"/>
                  </a:lnTo>
                  <a:lnTo>
                    <a:pt x="112" y="32"/>
                  </a:lnTo>
                  <a:lnTo>
                    <a:pt x="84" y="44"/>
                  </a:lnTo>
                  <a:lnTo>
                    <a:pt x="64" y="56"/>
                  </a:lnTo>
                  <a:lnTo>
                    <a:pt x="40" y="84"/>
                  </a:lnTo>
                  <a:lnTo>
                    <a:pt x="40" y="96"/>
                  </a:lnTo>
                  <a:lnTo>
                    <a:pt x="48" y="116"/>
                  </a:lnTo>
                  <a:lnTo>
                    <a:pt x="64" y="132"/>
                  </a:lnTo>
                  <a:lnTo>
                    <a:pt x="84" y="144"/>
                  </a:lnTo>
                  <a:lnTo>
                    <a:pt x="112" y="156"/>
                  </a:lnTo>
                  <a:lnTo>
                    <a:pt x="168" y="176"/>
                  </a:lnTo>
                  <a:lnTo>
                    <a:pt x="208" y="188"/>
                  </a:lnTo>
                  <a:lnTo>
                    <a:pt x="160" y="188"/>
                  </a:lnTo>
                  <a:lnTo>
                    <a:pt x="156" y="188"/>
                  </a:lnTo>
                  <a:lnTo>
                    <a:pt x="156" y="180"/>
                  </a:lnTo>
                  <a:lnTo>
                    <a:pt x="96" y="168"/>
                  </a:lnTo>
                  <a:lnTo>
                    <a:pt x="48" y="152"/>
                  </a:lnTo>
                  <a:lnTo>
                    <a:pt x="24" y="140"/>
                  </a:lnTo>
                  <a:lnTo>
                    <a:pt x="4" y="120"/>
                  </a:lnTo>
                  <a:lnTo>
                    <a:pt x="0" y="104"/>
                  </a:lnTo>
                  <a:lnTo>
                    <a:pt x="0" y="92"/>
                  </a:lnTo>
                  <a:lnTo>
                    <a:pt x="12" y="60"/>
                  </a:lnTo>
                  <a:lnTo>
                    <a:pt x="40" y="36"/>
                  </a:lnTo>
                  <a:lnTo>
                    <a:pt x="72" y="24"/>
                  </a:lnTo>
                  <a:lnTo>
                    <a:pt x="108" y="12"/>
                  </a:lnTo>
                  <a:lnTo>
                    <a:pt x="180" y="8"/>
                  </a:lnTo>
                  <a:lnTo>
                    <a:pt x="20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4160" y="92"/>
              <a:ext cx="248" cy="180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248" y="4"/>
                </a:cxn>
                <a:cxn ang="0">
                  <a:pos x="200" y="4"/>
                </a:cxn>
                <a:cxn ang="0">
                  <a:pos x="140" y="24"/>
                </a:cxn>
                <a:cxn ang="0">
                  <a:pos x="112" y="28"/>
                </a:cxn>
                <a:cxn ang="0">
                  <a:pos x="88" y="48"/>
                </a:cxn>
                <a:cxn ang="0">
                  <a:pos x="68" y="72"/>
                </a:cxn>
                <a:cxn ang="0">
                  <a:pos x="56" y="96"/>
                </a:cxn>
                <a:cxn ang="0">
                  <a:pos x="56" y="108"/>
                </a:cxn>
                <a:cxn ang="0">
                  <a:pos x="64" y="124"/>
                </a:cxn>
                <a:cxn ang="0">
                  <a:pos x="76" y="144"/>
                </a:cxn>
                <a:cxn ang="0">
                  <a:pos x="100" y="148"/>
                </a:cxn>
                <a:cxn ang="0">
                  <a:pos x="128" y="168"/>
                </a:cxn>
                <a:cxn ang="0">
                  <a:pos x="172" y="180"/>
                </a:cxn>
                <a:cxn ang="0">
                  <a:pos x="128" y="18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32" y="132"/>
                </a:cxn>
                <a:cxn ang="0">
                  <a:pos x="24" y="132"/>
                </a:cxn>
                <a:cxn ang="0">
                  <a:pos x="12" y="108"/>
                </a:cxn>
                <a:cxn ang="0">
                  <a:pos x="12" y="100"/>
                </a:cxn>
                <a:cxn ang="0">
                  <a:pos x="0" y="76"/>
                </a:cxn>
                <a:cxn ang="0">
                  <a:pos x="8" y="72"/>
                </a:cxn>
                <a:cxn ang="0">
                  <a:pos x="24" y="48"/>
                </a:cxn>
                <a:cxn ang="0">
                  <a:pos x="48" y="28"/>
                </a:cxn>
                <a:cxn ang="0">
                  <a:pos x="80" y="16"/>
                </a:cxn>
                <a:cxn ang="0">
                  <a:pos x="112" y="12"/>
                </a:cxn>
                <a:cxn ang="0">
                  <a:pos x="172" y="4"/>
                </a:cxn>
                <a:cxn ang="0">
                  <a:pos x="196" y="0"/>
                </a:cxn>
              </a:cxnLst>
              <a:rect l="0" t="0" r="0" b="0"/>
              <a:pathLst>
                <a:path w="248" h="180">
                  <a:moveTo>
                    <a:pt x="196" y="0"/>
                  </a:moveTo>
                  <a:lnTo>
                    <a:pt x="248" y="4"/>
                  </a:lnTo>
                  <a:lnTo>
                    <a:pt x="200" y="4"/>
                  </a:lnTo>
                  <a:lnTo>
                    <a:pt x="140" y="24"/>
                  </a:lnTo>
                  <a:lnTo>
                    <a:pt x="112" y="28"/>
                  </a:lnTo>
                  <a:lnTo>
                    <a:pt x="88" y="48"/>
                  </a:lnTo>
                  <a:lnTo>
                    <a:pt x="68" y="72"/>
                  </a:lnTo>
                  <a:lnTo>
                    <a:pt x="56" y="96"/>
                  </a:lnTo>
                  <a:lnTo>
                    <a:pt x="56" y="108"/>
                  </a:lnTo>
                  <a:lnTo>
                    <a:pt x="64" y="124"/>
                  </a:lnTo>
                  <a:lnTo>
                    <a:pt x="76" y="144"/>
                  </a:lnTo>
                  <a:lnTo>
                    <a:pt x="100" y="148"/>
                  </a:lnTo>
                  <a:lnTo>
                    <a:pt x="128" y="168"/>
                  </a:lnTo>
                  <a:lnTo>
                    <a:pt x="172" y="180"/>
                  </a:lnTo>
                  <a:lnTo>
                    <a:pt x="128" y="18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32" y="132"/>
                  </a:lnTo>
                  <a:lnTo>
                    <a:pt x="24" y="132"/>
                  </a:lnTo>
                  <a:lnTo>
                    <a:pt x="12" y="108"/>
                  </a:lnTo>
                  <a:lnTo>
                    <a:pt x="12" y="100"/>
                  </a:lnTo>
                  <a:lnTo>
                    <a:pt x="0" y="76"/>
                  </a:lnTo>
                  <a:lnTo>
                    <a:pt x="8" y="72"/>
                  </a:lnTo>
                  <a:lnTo>
                    <a:pt x="24" y="48"/>
                  </a:lnTo>
                  <a:lnTo>
                    <a:pt x="48" y="28"/>
                  </a:lnTo>
                  <a:lnTo>
                    <a:pt x="80" y="16"/>
                  </a:lnTo>
                  <a:lnTo>
                    <a:pt x="112" y="12"/>
                  </a:lnTo>
                  <a:lnTo>
                    <a:pt x="172" y="4"/>
                  </a:lnTo>
                  <a:lnTo>
                    <a:pt x="196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4184" y="228"/>
              <a:ext cx="88" cy="4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20"/>
                </a:cxn>
                <a:cxn ang="0">
                  <a:pos x="88" y="44"/>
                </a:cxn>
                <a:cxn ang="0">
                  <a:pos x="0" y="36"/>
                </a:cxn>
                <a:cxn ang="0">
                  <a:pos x="8" y="36"/>
                </a:cxn>
                <a:cxn ang="0">
                  <a:pos x="8" y="20"/>
                </a:cxn>
                <a:cxn ang="0">
                  <a:pos x="8" y="0"/>
                </a:cxn>
              </a:cxnLst>
              <a:rect l="0" t="0" r="0" b="0"/>
              <a:pathLst>
                <a:path w="88" h="44">
                  <a:moveTo>
                    <a:pt x="8" y="0"/>
                  </a:moveTo>
                  <a:lnTo>
                    <a:pt x="32" y="20"/>
                  </a:lnTo>
                  <a:lnTo>
                    <a:pt x="88" y="44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8" y="2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4108" y="96"/>
              <a:ext cx="180" cy="92"/>
            </a:xfrm>
            <a:custGeom>
              <a:avLst/>
              <a:gdLst/>
              <a:ahLst/>
              <a:cxnLst>
                <a:cxn ang="0">
                  <a:pos x="12" y="36"/>
                </a:cxn>
                <a:cxn ang="0">
                  <a:pos x="16" y="36"/>
                </a:cxn>
                <a:cxn ang="0">
                  <a:pos x="24" y="32"/>
                </a:cxn>
                <a:cxn ang="0">
                  <a:pos x="52" y="12"/>
                </a:cxn>
                <a:cxn ang="0">
                  <a:pos x="100" y="8"/>
                </a:cxn>
                <a:cxn ang="0">
                  <a:pos x="180" y="0"/>
                </a:cxn>
                <a:cxn ang="0">
                  <a:pos x="144" y="8"/>
                </a:cxn>
                <a:cxn ang="0">
                  <a:pos x="108" y="20"/>
                </a:cxn>
                <a:cxn ang="0">
                  <a:pos x="76" y="36"/>
                </a:cxn>
                <a:cxn ang="0">
                  <a:pos x="52" y="60"/>
                </a:cxn>
                <a:cxn ang="0">
                  <a:pos x="52" y="72"/>
                </a:cxn>
                <a:cxn ang="0">
                  <a:pos x="52" y="92"/>
                </a:cxn>
                <a:cxn ang="0">
                  <a:pos x="28" y="72"/>
                </a:cxn>
                <a:cxn ang="0">
                  <a:pos x="0" y="60"/>
                </a:cxn>
                <a:cxn ang="0">
                  <a:pos x="12" y="36"/>
                </a:cxn>
              </a:cxnLst>
              <a:rect l="0" t="0" r="0" b="0"/>
              <a:pathLst>
                <a:path w="180" h="92">
                  <a:moveTo>
                    <a:pt x="12" y="36"/>
                  </a:moveTo>
                  <a:lnTo>
                    <a:pt x="16" y="36"/>
                  </a:lnTo>
                  <a:lnTo>
                    <a:pt x="24" y="32"/>
                  </a:lnTo>
                  <a:lnTo>
                    <a:pt x="52" y="12"/>
                  </a:lnTo>
                  <a:lnTo>
                    <a:pt x="100" y="8"/>
                  </a:lnTo>
                  <a:lnTo>
                    <a:pt x="180" y="0"/>
                  </a:lnTo>
                  <a:lnTo>
                    <a:pt x="144" y="8"/>
                  </a:lnTo>
                  <a:lnTo>
                    <a:pt x="108" y="20"/>
                  </a:lnTo>
                  <a:lnTo>
                    <a:pt x="76" y="36"/>
                  </a:lnTo>
                  <a:lnTo>
                    <a:pt x="52" y="60"/>
                  </a:lnTo>
                  <a:lnTo>
                    <a:pt x="52" y="72"/>
                  </a:lnTo>
                  <a:lnTo>
                    <a:pt x="52" y="92"/>
                  </a:lnTo>
                  <a:lnTo>
                    <a:pt x="28" y="72"/>
                  </a:lnTo>
                  <a:lnTo>
                    <a:pt x="0" y="60"/>
                  </a:lnTo>
                  <a:lnTo>
                    <a:pt x="12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4040" y="140"/>
              <a:ext cx="72" cy="1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2" y="0"/>
                </a:cxn>
                <a:cxn ang="0">
                  <a:pos x="60" y="12"/>
                </a:cxn>
                <a:cxn ang="0">
                  <a:pos x="0" y="0"/>
                </a:cxn>
                <a:cxn ang="0">
                  <a:pos x="8" y="0"/>
                </a:cxn>
              </a:cxnLst>
              <a:rect l="0" t="0" r="0" b="0"/>
              <a:pathLst>
                <a:path w="72" h="12">
                  <a:moveTo>
                    <a:pt x="8" y="0"/>
                  </a:moveTo>
                  <a:lnTo>
                    <a:pt x="72" y="0"/>
                  </a:lnTo>
                  <a:lnTo>
                    <a:pt x="60" y="12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3056" y="264"/>
              <a:ext cx="152" cy="100"/>
            </a:xfrm>
            <a:custGeom>
              <a:avLst/>
              <a:gdLst/>
              <a:ahLst/>
              <a:cxnLst>
                <a:cxn ang="0">
                  <a:pos x="28" y="100"/>
                </a:cxn>
                <a:cxn ang="0">
                  <a:pos x="4" y="76"/>
                </a:cxn>
                <a:cxn ang="0">
                  <a:pos x="0" y="44"/>
                </a:cxn>
                <a:cxn ang="0">
                  <a:pos x="0" y="20"/>
                </a:cxn>
                <a:cxn ang="0">
                  <a:pos x="4" y="0"/>
                </a:cxn>
                <a:cxn ang="0">
                  <a:pos x="52" y="0"/>
                </a:cxn>
                <a:cxn ang="0">
                  <a:pos x="100" y="8"/>
                </a:cxn>
                <a:cxn ang="0">
                  <a:pos x="120" y="12"/>
                </a:cxn>
                <a:cxn ang="0">
                  <a:pos x="140" y="20"/>
                </a:cxn>
                <a:cxn ang="0">
                  <a:pos x="144" y="32"/>
                </a:cxn>
                <a:cxn ang="0">
                  <a:pos x="152" y="44"/>
                </a:cxn>
                <a:cxn ang="0">
                  <a:pos x="144" y="52"/>
                </a:cxn>
                <a:cxn ang="0">
                  <a:pos x="132" y="68"/>
                </a:cxn>
                <a:cxn ang="0">
                  <a:pos x="120" y="80"/>
                </a:cxn>
                <a:cxn ang="0">
                  <a:pos x="96" y="88"/>
                </a:cxn>
                <a:cxn ang="0">
                  <a:pos x="64" y="92"/>
                </a:cxn>
                <a:cxn ang="0">
                  <a:pos x="28" y="100"/>
                </a:cxn>
              </a:cxnLst>
              <a:rect l="0" t="0" r="0" b="0"/>
              <a:pathLst>
                <a:path w="152" h="100">
                  <a:moveTo>
                    <a:pt x="28" y="100"/>
                  </a:moveTo>
                  <a:lnTo>
                    <a:pt x="4" y="76"/>
                  </a:lnTo>
                  <a:lnTo>
                    <a:pt x="0" y="44"/>
                  </a:lnTo>
                  <a:lnTo>
                    <a:pt x="0" y="20"/>
                  </a:lnTo>
                  <a:lnTo>
                    <a:pt x="4" y="0"/>
                  </a:lnTo>
                  <a:lnTo>
                    <a:pt x="52" y="0"/>
                  </a:lnTo>
                  <a:lnTo>
                    <a:pt x="100" y="8"/>
                  </a:lnTo>
                  <a:lnTo>
                    <a:pt x="120" y="12"/>
                  </a:lnTo>
                  <a:lnTo>
                    <a:pt x="140" y="20"/>
                  </a:lnTo>
                  <a:lnTo>
                    <a:pt x="144" y="32"/>
                  </a:lnTo>
                  <a:lnTo>
                    <a:pt x="152" y="44"/>
                  </a:lnTo>
                  <a:lnTo>
                    <a:pt x="144" y="52"/>
                  </a:lnTo>
                  <a:lnTo>
                    <a:pt x="132" y="68"/>
                  </a:lnTo>
                  <a:lnTo>
                    <a:pt x="120" y="80"/>
                  </a:lnTo>
                  <a:lnTo>
                    <a:pt x="96" y="88"/>
                  </a:lnTo>
                  <a:lnTo>
                    <a:pt x="64" y="92"/>
                  </a:lnTo>
                  <a:lnTo>
                    <a:pt x="28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3060" y="236"/>
              <a:ext cx="220" cy="144"/>
            </a:xfrm>
            <a:custGeom>
              <a:avLst/>
              <a:gdLst/>
              <a:ahLst/>
              <a:cxnLst>
                <a:cxn ang="0">
                  <a:pos x="48" y="144"/>
                </a:cxn>
                <a:cxn ang="0">
                  <a:pos x="24" y="128"/>
                </a:cxn>
                <a:cxn ang="0">
                  <a:pos x="60" y="128"/>
                </a:cxn>
                <a:cxn ang="0">
                  <a:pos x="96" y="120"/>
                </a:cxn>
                <a:cxn ang="0">
                  <a:pos x="116" y="108"/>
                </a:cxn>
                <a:cxn ang="0">
                  <a:pos x="136" y="104"/>
                </a:cxn>
                <a:cxn ang="0">
                  <a:pos x="148" y="80"/>
                </a:cxn>
                <a:cxn ang="0">
                  <a:pos x="148" y="72"/>
                </a:cxn>
                <a:cxn ang="0">
                  <a:pos x="148" y="56"/>
                </a:cxn>
                <a:cxn ang="0">
                  <a:pos x="140" y="48"/>
                </a:cxn>
                <a:cxn ang="0">
                  <a:pos x="120" y="36"/>
                </a:cxn>
                <a:cxn ang="0">
                  <a:pos x="104" y="28"/>
                </a:cxn>
                <a:cxn ang="0">
                  <a:pos x="56" y="24"/>
                </a:cxn>
                <a:cxn ang="0">
                  <a:pos x="0" y="24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4" y="0"/>
                </a:cxn>
                <a:cxn ang="0">
                  <a:pos x="148" y="4"/>
                </a:cxn>
                <a:cxn ang="0">
                  <a:pos x="176" y="16"/>
                </a:cxn>
                <a:cxn ang="0">
                  <a:pos x="200" y="28"/>
                </a:cxn>
                <a:cxn ang="0">
                  <a:pos x="212" y="40"/>
                </a:cxn>
                <a:cxn ang="0">
                  <a:pos x="220" y="60"/>
                </a:cxn>
                <a:cxn ang="0">
                  <a:pos x="220" y="72"/>
                </a:cxn>
                <a:cxn ang="0">
                  <a:pos x="208" y="96"/>
                </a:cxn>
                <a:cxn ang="0">
                  <a:pos x="200" y="108"/>
                </a:cxn>
                <a:cxn ang="0">
                  <a:pos x="184" y="120"/>
                </a:cxn>
                <a:cxn ang="0">
                  <a:pos x="160" y="132"/>
                </a:cxn>
                <a:cxn ang="0">
                  <a:pos x="136" y="140"/>
                </a:cxn>
                <a:cxn ang="0">
                  <a:pos x="96" y="144"/>
                </a:cxn>
                <a:cxn ang="0">
                  <a:pos x="48" y="144"/>
                </a:cxn>
              </a:cxnLst>
              <a:rect l="0" t="0" r="0" b="0"/>
              <a:pathLst>
                <a:path w="220" h="144">
                  <a:moveTo>
                    <a:pt x="48" y="144"/>
                  </a:moveTo>
                  <a:lnTo>
                    <a:pt x="24" y="128"/>
                  </a:lnTo>
                  <a:lnTo>
                    <a:pt x="60" y="128"/>
                  </a:lnTo>
                  <a:lnTo>
                    <a:pt x="96" y="120"/>
                  </a:lnTo>
                  <a:lnTo>
                    <a:pt x="116" y="108"/>
                  </a:lnTo>
                  <a:lnTo>
                    <a:pt x="136" y="104"/>
                  </a:lnTo>
                  <a:lnTo>
                    <a:pt x="148" y="80"/>
                  </a:lnTo>
                  <a:lnTo>
                    <a:pt x="148" y="72"/>
                  </a:lnTo>
                  <a:lnTo>
                    <a:pt x="148" y="56"/>
                  </a:lnTo>
                  <a:lnTo>
                    <a:pt x="140" y="48"/>
                  </a:lnTo>
                  <a:lnTo>
                    <a:pt x="120" y="36"/>
                  </a:lnTo>
                  <a:lnTo>
                    <a:pt x="104" y="28"/>
                  </a:lnTo>
                  <a:lnTo>
                    <a:pt x="56" y="24"/>
                  </a:lnTo>
                  <a:lnTo>
                    <a:pt x="0" y="24"/>
                  </a:lnTo>
                  <a:lnTo>
                    <a:pt x="8" y="0"/>
                  </a:lnTo>
                  <a:lnTo>
                    <a:pt x="8" y="4"/>
                  </a:lnTo>
                  <a:lnTo>
                    <a:pt x="84" y="0"/>
                  </a:lnTo>
                  <a:lnTo>
                    <a:pt x="148" y="4"/>
                  </a:lnTo>
                  <a:lnTo>
                    <a:pt x="176" y="16"/>
                  </a:lnTo>
                  <a:lnTo>
                    <a:pt x="200" y="28"/>
                  </a:lnTo>
                  <a:lnTo>
                    <a:pt x="212" y="40"/>
                  </a:lnTo>
                  <a:lnTo>
                    <a:pt x="220" y="60"/>
                  </a:lnTo>
                  <a:lnTo>
                    <a:pt x="220" y="72"/>
                  </a:lnTo>
                  <a:lnTo>
                    <a:pt x="208" y="96"/>
                  </a:lnTo>
                  <a:lnTo>
                    <a:pt x="200" y="108"/>
                  </a:lnTo>
                  <a:lnTo>
                    <a:pt x="184" y="120"/>
                  </a:lnTo>
                  <a:lnTo>
                    <a:pt x="160" y="132"/>
                  </a:lnTo>
                  <a:lnTo>
                    <a:pt x="136" y="140"/>
                  </a:lnTo>
                  <a:lnTo>
                    <a:pt x="96" y="144"/>
                  </a:lnTo>
                  <a:lnTo>
                    <a:pt x="48" y="1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3068" y="224"/>
              <a:ext cx="284" cy="180"/>
            </a:xfrm>
            <a:custGeom>
              <a:avLst/>
              <a:gdLst/>
              <a:ahLst/>
              <a:cxnLst>
                <a:cxn ang="0">
                  <a:pos x="72" y="180"/>
                </a:cxn>
                <a:cxn ang="0">
                  <a:pos x="52" y="168"/>
                </a:cxn>
                <a:cxn ang="0">
                  <a:pos x="40" y="164"/>
                </a:cxn>
                <a:cxn ang="0">
                  <a:pos x="128" y="156"/>
                </a:cxn>
                <a:cxn ang="0">
                  <a:pos x="156" y="152"/>
                </a:cxn>
                <a:cxn ang="0">
                  <a:pos x="176" y="140"/>
                </a:cxn>
                <a:cxn ang="0">
                  <a:pos x="192" y="128"/>
                </a:cxn>
                <a:cxn ang="0">
                  <a:pos x="204" y="108"/>
                </a:cxn>
                <a:cxn ang="0">
                  <a:pos x="212" y="84"/>
                </a:cxn>
                <a:cxn ang="0">
                  <a:pos x="216" y="72"/>
                </a:cxn>
                <a:cxn ang="0">
                  <a:pos x="212" y="52"/>
                </a:cxn>
                <a:cxn ang="0">
                  <a:pos x="192" y="36"/>
                </a:cxn>
                <a:cxn ang="0">
                  <a:pos x="176" y="24"/>
                </a:cxn>
                <a:cxn ang="0">
                  <a:pos x="144" y="16"/>
                </a:cxn>
                <a:cxn ang="0">
                  <a:pos x="84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0" y="4"/>
                </a:cxn>
                <a:cxn ang="0">
                  <a:pos x="120" y="0"/>
                </a:cxn>
                <a:cxn ang="0">
                  <a:pos x="168" y="4"/>
                </a:cxn>
                <a:cxn ang="0">
                  <a:pos x="212" y="12"/>
                </a:cxn>
                <a:cxn ang="0">
                  <a:pos x="248" y="24"/>
                </a:cxn>
                <a:cxn ang="0">
                  <a:pos x="276" y="52"/>
                </a:cxn>
                <a:cxn ang="0">
                  <a:pos x="284" y="60"/>
                </a:cxn>
                <a:cxn ang="0">
                  <a:pos x="276" y="92"/>
                </a:cxn>
                <a:cxn ang="0">
                  <a:pos x="272" y="108"/>
                </a:cxn>
                <a:cxn ang="0">
                  <a:pos x="252" y="128"/>
                </a:cxn>
                <a:cxn ang="0">
                  <a:pos x="224" y="140"/>
                </a:cxn>
                <a:cxn ang="0">
                  <a:pos x="192" y="156"/>
                </a:cxn>
                <a:cxn ang="0">
                  <a:pos x="144" y="168"/>
                </a:cxn>
                <a:cxn ang="0">
                  <a:pos x="108" y="176"/>
                </a:cxn>
                <a:cxn ang="0">
                  <a:pos x="72" y="180"/>
                </a:cxn>
              </a:cxnLst>
              <a:rect l="0" t="0" r="0" b="0"/>
              <a:pathLst>
                <a:path w="284" h="180">
                  <a:moveTo>
                    <a:pt x="72" y="180"/>
                  </a:moveTo>
                  <a:lnTo>
                    <a:pt x="52" y="168"/>
                  </a:lnTo>
                  <a:lnTo>
                    <a:pt x="40" y="164"/>
                  </a:lnTo>
                  <a:lnTo>
                    <a:pt x="128" y="156"/>
                  </a:lnTo>
                  <a:lnTo>
                    <a:pt x="156" y="152"/>
                  </a:lnTo>
                  <a:lnTo>
                    <a:pt x="176" y="140"/>
                  </a:lnTo>
                  <a:lnTo>
                    <a:pt x="192" y="128"/>
                  </a:lnTo>
                  <a:lnTo>
                    <a:pt x="204" y="108"/>
                  </a:lnTo>
                  <a:lnTo>
                    <a:pt x="212" y="84"/>
                  </a:lnTo>
                  <a:lnTo>
                    <a:pt x="216" y="72"/>
                  </a:lnTo>
                  <a:lnTo>
                    <a:pt x="212" y="52"/>
                  </a:lnTo>
                  <a:lnTo>
                    <a:pt x="192" y="36"/>
                  </a:lnTo>
                  <a:lnTo>
                    <a:pt x="176" y="24"/>
                  </a:lnTo>
                  <a:lnTo>
                    <a:pt x="144" y="16"/>
                  </a:lnTo>
                  <a:lnTo>
                    <a:pt x="84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0" y="4"/>
                  </a:lnTo>
                  <a:lnTo>
                    <a:pt x="120" y="0"/>
                  </a:lnTo>
                  <a:lnTo>
                    <a:pt x="168" y="4"/>
                  </a:lnTo>
                  <a:lnTo>
                    <a:pt x="212" y="12"/>
                  </a:lnTo>
                  <a:lnTo>
                    <a:pt x="248" y="24"/>
                  </a:lnTo>
                  <a:lnTo>
                    <a:pt x="276" y="52"/>
                  </a:lnTo>
                  <a:lnTo>
                    <a:pt x="284" y="60"/>
                  </a:lnTo>
                  <a:lnTo>
                    <a:pt x="276" y="92"/>
                  </a:lnTo>
                  <a:lnTo>
                    <a:pt x="272" y="108"/>
                  </a:lnTo>
                  <a:lnTo>
                    <a:pt x="252" y="128"/>
                  </a:lnTo>
                  <a:lnTo>
                    <a:pt x="224" y="140"/>
                  </a:lnTo>
                  <a:lnTo>
                    <a:pt x="192" y="156"/>
                  </a:lnTo>
                  <a:lnTo>
                    <a:pt x="144" y="168"/>
                  </a:lnTo>
                  <a:lnTo>
                    <a:pt x="108" y="176"/>
                  </a:lnTo>
                  <a:lnTo>
                    <a:pt x="72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072" y="212"/>
              <a:ext cx="356" cy="216"/>
            </a:xfrm>
            <a:custGeom>
              <a:avLst/>
              <a:gdLst/>
              <a:ahLst/>
              <a:cxnLst>
                <a:cxn ang="0">
                  <a:pos x="80" y="192"/>
                </a:cxn>
                <a:cxn ang="0">
                  <a:pos x="108" y="192"/>
                </a:cxn>
                <a:cxn ang="0">
                  <a:pos x="148" y="180"/>
                </a:cxn>
                <a:cxn ang="0">
                  <a:pos x="188" y="168"/>
                </a:cxn>
                <a:cxn ang="0">
                  <a:pos x="224" y="156"/>
                </a:cxn>
                <a:cxn ang="0">
                  <a:pos x="248" y="140"/>
                </a:cxn>
                <a:cxn ang="0">
                  <a:pos x="268" y="120"/>
                </a:cxn>
                <a:cxn ang="0">
                  <a:pos x="280" y="104"/>
                </a:cxn>
                <a:cxn ang="0">
                  <a:pos x="284" y="84"/>
                </a:cxn>
                <a:cxn ang="0">
                  <a:pos x="280" y="72"/>
                </a:cxn>
                <a:cxn ang="0">
                  <a:pos x="280" y="60"/>
                </a:cxn>
                <a:cxn ang="0">
                  <a:pos x="248" y="36"/>
                </a:cxn>
                <a:cxn ang="0">
                  <a:pos x="212" y="24"/>
                </a:cxn>
                <a:cxn ang="0">
                  <a:pos x="172" y="12"/>
                </a:cxn>
                <a:cxn ang="0">
                  <a:pos x="128" y="12"/>
                </a:cxn>
                <a:cxn ang="0">
                  <a:pos x="44" y="12"/>
                </a:cxn>
                <a:cxn ang="0">
                  <a:pos x="0" y="24"/>
                </a:cxn>
                <a:cxn ang="0">
                  <a:pos x="48" y="12"/>
                </a:cxn>
                <a:cxn ang="0">
                  <a:pos x="152" y="0"/>
                </a:cxn>
                <a:cxn ang="0">
                  <a:pos x="212" y="0"/>
                </a:cxn>
                <a:cxn ang="0">
                  <a:pos x="268" y="4"/>
                </a:cxn>
                <a:cxn ang="0">
                  <a:pos x="316" y="24"/>
                </a:cxn>
                <a:cxn ang="0">
                  <a:pos x="332" y="28"/>
                </a:cxn>
                <a:cxn ang="0">
                  <a:pos x="352" y="48"/>
                </a:cxn>
                <a:cxn ang="0">
                  <a:pos x="356" y="64"/>
                </a:cxn>
                <a:cxn ang="0">
                  <a:pos x="356" y="92"/>
                </a:cxn>
                <a:cxn ang="0">
                  <a:pos x="352" y="108"/>
                </a:cxn>
                <a:cxn ang="0">
                  <a:pos x="332" y="132"/>
                </a:cxn>
                <a:cxn ang="0">
                  <a:pos x="316" y="152"/>
                </a:cxn>
                <a:cxn ang="0">
                  <a:pos x="284" y="168"/>
                </a:cxn>
                <a:cxn ang="0">
                  <a:pos x="248" y="188"/>
                </a:cxn>
                <a:cxn ang="0">
                  <a:pos x="200" y="200"/>
                </a:cxn>
                <a:cxn ang="0">
                  <a:pos x="124" y="216"/>
                </a:cxn>
                <a:cxn ang="0">
                  <a:pos x="80" y="192"/>
                </a:cxn>
              </a:cxnLst>
              <a:rect l="0" t="0" r="0" b="0"/>
              <a:pathLst>
                <a:path w="356" h="216">
                  <a:moveTo>
                    <a:pt x="80" y="192"/>
                  </a:moveTo>
                  <a:lnTo>
                    <a:pt x="108" y="192"/>
                  </a:lnTo>
                  <a:lnTo>
                    <a:pt x="148" y="180"/>
                  </a:lnTo>
                  <a:lnTo>
                    <a:pt x="188" y="168"/>
                  </a:lnTo>
                  <a:lnTo>
                    <a:pt x="224" y="156"/>
                  </a:lnTo>
                  <a:lnTo>
                    <a:pt x="248" y="140"/>
                  </a:lnTo>
                  <a:lnTo>
                    <a:pt x="268" y="120"/>
                  </a:lnTo>
                  <a:lnTo>
                    <a:pt x="280" y="104"/>
                  </a:lnTo>
                  <a:lnTo>
                    <a:pt x="284" y="84"/>
                  </a:lnTo>
                  <a:lnTo>
                    <a:pt x="280" y="72"/>
                  </a:lnTo>
                  <a:lnTo>
                    <a:pt x="280" y="60"/>
                  </a:lnTo>
                  <a:lnTo>
                    <a:pt x="248" y="36"/>
                  </a:lnTo>
                  <a:lnTo>
                    <a:pt x="212" y="24"/>
                  </a:lnTo>
                  <a:lnTo>
                    <a:pt x="172" y="12"/>
                  </a:lnTo>
                  <a:lnTo>
                    <a:pt x="128" y="12"/>
                  </a:lnTo>
                  <a:lnTo>
                    <a:pt x="44" y="12"/>
                  </a:lnTo>
                  <a:lnTo>
                    <a:pt x="0" y="24"/>
                  </a:lnTo>
                  <a:lnTo>
                    <a:pt x="48" y="12"/>
                  </a:lnTo>
                  <a:lnTo>
                    <a:pt x="152" y="0"/>
                  </a:lnTo>
                  <a:lnTo>
                    <a:pt x="212" y="0"/>
                  </a:lnTo>
                  <a:lnTo>
                    <a:pt x="268" y="4"/>
                  </a:lnTo>
                  <a:lnTo>
                    <a:pt x="316" y="24"/>
                  </a:lnTo>
                  <a:lnTo>
                    <a:pt x="332" y="28"/>
                  </a:lnTo>
                  <a:lnTo>
                    <a:pt x="352" y="48"/>
                  </a:lnTo>
                  <a:lnTo>
                    <a:pt x="356" y="64"/>
                  </a:lnTo>
                  <a:lnTo>
                    <a:pt x="356" y="92"/>
                  </a:lnTo>
                  <a:lnTo>
                    <a:pt x="352" y="108"/>
                  </a:lnTo>
                  <a:lnTo>
                    <a:pt x="332" y="132"/>
                  </a:lnTo>
                  <a:lnTo>
                    <a:pt x="316" y="152"/>
                  </a:lnTo>
                  <a:lnTo>
                    <a:pt x="284" y="168"/>
                  </a:lnTo>
                  <a:lnTo>
                    <a:pt x="248" y="188"/>
                  </a:lnTo>
                  <a:lnTo>
                    <a:pt x="200" y="200"/>
                  </a:lnTo>
                  <a:lnTo>
                    <a:pt x="124" y="216"/>
                  </a:lnTo>
                  <a:lnTo>
                    <a:pt x="80" y="19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3208" y="200"/>
              <a:ext cx="324" cy="236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72" y="212"/>
                </a:cxn>
                <a:cxn ang="0">
                  <a:pos x="112" y="200"/>
                </a:cxn>
                <a:cxn ang="0">
                  <a:pos x="148" y="188"/>
                </a:cxn>
                <a:cxn ang="0">
                  <a:pos x="180" y="168"/>
                </a:cxn>
                <a:cxn ang="0">
                  <a:pos x="204" y="152"/>
                </a:cxn>
                <a:cxn ang="0">
                  <a:pos x="216" y="128"/>
                </a:cxn>
                <a:cxn ang="0">
                  <a:pos x="220" y="104"/>
                </a:cxn>
                <a:cxn ang="0">
                  <a:pos x="220" y="76"/>
                </a:cxn>
                <a:cxn ang="0">
                  <a:pos x="220" y="60"/>
                </a:cxn>
                <a:cxn ang="0">
                  <a:pos x="192" y="36"/>
                </a:cxn>
                <a:cxn ang="0">
                  <a:pos x="160" y="24"/>
                </a:cxn>
                <a:cxn ang="0">
                  <a:pos x="124" y="12"/>
                </a:cxn>
                <a:cxn ang="0">
                  <a:pos x="84" y="4"/>
                </a:cxn>
                <a:cxn ang="0">
                  <a:pos x="132" y="0"/>
                </a:cxn>
                <a:cxn ang="0">
                  <a:pos x="204" y="4"/>
                </a:cxn>
                <a:cxn ang="0">
                  <a:pos x="252" y="16"/>
                </a:cxn>
                <a:cxn ang="0">
                  <a:pos x="288" y="36"/>
                </a:cxn>
                <a:cxn ang="0">
                  <a:pos x="308" y="48"/>
                </a:cxn>
                <a:cxn ang="0">
                  <a:pos x="320" y="64"/>
                </a:cxn>
                <a:cxn ang="0">
                  <a:pos x="324" y="84"/>
                </a:cxn>
                <a:cxn ang="0">
                  <a:pos x="324" y="96"/>
                </a:cxn>
                <a:cxn ang="0">
                  <a:pos x="320" y="116"/>
                </a:cxn>
                <a:cxn ang="0">
                  <a:pos x="308" y="132"/>
                </a:cxn>
                <a:cxn ang="0">
                  <a:pos x="272" y="156"/>
                </a:cxn>
                <a:cxn ang="0">
                  <a:pos x="220" y="180"/>
                </a:cxn>
                <a:cxn ang="0">
                  <a:pos x="160" y="200"/>
                </a:cxn>
                <a:cxn ang="0">
                  <a:pos x="60" y="224"/>
                </a:cxn>
                <a:cxn ang="0">
                  <a:pos x="12" y="228"/>
                </a:cxn>
                <a:cxn ang="0">
                  <a:pos x="12" y="236"/>
                </a:cxn>
                <a:cxn ang="0">
                  <a:pos x="0" y="228"/>
                </a:cxn>
              </a:cxnLst>
              <a:rect l="0" t="0" r="0" b="0"/>
              <a:pathLst>
                <a:path w="324" h="236">
                  <a:moveTo>
                    <a:pt x="0" y="228"/>
                  </a:moveTo>
                  <a:lnTo>
                    <a:pt x="72" y="212"/>
                  </a:lnTo>
                  <a:lnTo>
                    <a:pt x="112" y="200"/>
                  </a:lnTo>
                  <a:lnTo>
                    <a:pt x="148" y="188"/>
                  </a:lnTo>
                  <a:lnTo>
                    <a:pt x="180" y="168"/>
                  </a:lnTo>
                  <a:lnTo>
                    <a:pt x="204" y="152"/>
                  </a:lnTo>
                  <a:lnTo>
                    <a:pt x="216" y="128"/>
                  </a:lnTo>
                  <a:lnTo>
                    <a:pt x="220" y="104"/>
                  </a:lnTo>
                  <a:lnTo>
                    <a:pt x="220" y="76"/>
                  </a:lnTo>
                  <a:lnTo>
                    <a:pt x="220" y="60"/>
                  </a:lnTo>
                  <a:lnTo>
                    <a:pt x="192" y="36"/>
                  </a:lnTo>
                  <a:lnTo>
                    <a:pt x="160" y="24"/>
                  </a:lnTo>
                  <a:lnTo>
                    <a:pt x="124" y="12"/>
                  </a:lnTo>
                  <a:lnTo>
                    <a:pt x="84" y="4"/>
                  </a:lnTo>
                  <a:lnTo>
                    <a:pt x="132" y="0"/>
                  </a:lnTo>
                  <a:lnTo>
                    <a:pt x="204" y="4"/>
                  </a:lnTo>
                  <a:lnTo>
                    <a:pt x="252" y="16"/>
                  </a:lnTo>
                  <a:lnTo>
                    <a:pt x="288" y="36"/>
                  </a:lnTo>
                  <a:lnTo>
                    <a:pt x="308" y="48"/>
                  </a:lnTo>
                  <a:lnTo>
                    <a:pt x="320" y="64"/>
                  </a:lnTo>
                  <a:lnTo>
                    <a:pt x="324" y="84"/>
                  </a:lnTo>
                  <a:lnTo>
                    <a:pt x="324" y="96"/>
                  </a:lnTo>
                  <a:lnTo>
                    <a:pt x="320" y="116"/>
                  </a:lnTo>
                  <a:lnTo>
                    <a:pt x="308" y="132"/>
                  </a:lnTo>
                  <a:lnTo>
                    <a:pt x="272" y="156"/>
                  </a:lnTo>
                  <a:lnTo>
                    <a:pt x="220" y="180"/>
                  </a:lnTo>
                  <a:lnTo>
                    <a:pt x="160" y="200"/>
                  </a:lnTo>
                  <a:lnTo>
                    <a:pt x="60" y="224"/>
                  </a:lnTo>
                  <a:lnTo>
                    <a:pt x="12" y="228"/>
                  </a:lnTo>
                  <a:lnTo>
                    <a:pt x="12" y="236"/>
                  </a:lnTo>
                  <a:lnTo>
                    <a:pt x="0" y="2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3220" y="168"/>
              <a:ext cx="440" cy="284"/>
            </a:xfrm>
            <a:custGeom>
              <a:avLst/>
              <a:gdLst/>
              <a:ahLst/>
              <a:cxnLst>
                <a:cxn ang="0">
                  <a:pos x="0" y="268"/>
                </a:cxn>
                <a:cxn ang="0">
                  <a:pos x="64" y="256"/>
                </a:cxn>
                <a:cxn ang="0">
                  <a:pos x="168" y="232"/>
                </a:cxn>
                <a:cxn ang="0">
                  <a:pos x="220" y="212"/>
                </a:cxn>
                <a:cxn ang="0">
                  <a:pos x="272" y="188"/>
                </a:cxn>
                <a:cxn ang="0">
                  <a:pos x="300" y="164"/>
                </a:cxn>
                <a:cxn ang="0">
                  <a:pos x="312" y="148"/>
                </a:cxn>
                <a:cxn ang="0">
                  <a:pos x="320" y="128"/>
                </a:cxn>
                <a:cxn ang="0">
                  <a:pos x="320" y="116"/>
                </a:cxn>
                <a:cxn ang="0">
                  <a:pos x="312" y="96"/>
                </a:cxn>
                <a:cxn ang="0">
                  <a:pos x="300" y="72"/>
                </a:cxn>
                <a:cxn ang="0">
                  <a:pos x="272" y="56"/>
                </a:cxn>
                <a:cxn ang="0">
                  <a:pos x="236" y="44"/>
                </a:cxn>
                <a:cxn ang="0">
                  <a:pos x="180" y="32"/>
                </a:cxn>
                <a:cxn ang="0">
                  <a:pos x="120" y="24"/>
                </a:cxn>
                <a:cxn ang="0">
                  <a:pos x="84" y="32"/>
                </a:cxn>
                <a:cxn ang="0">
                  <a:pos x="156" y="8"/>
                </a:cxn>
                <a:cxn ang="0">
                  <a:pos x="208" y="0"/>
                </a:cxn>
                <a:cxn ang="0">
                  <a:pos x="272" y="0"/>
                </a:cxn>
                <a:cxn ang="0">
                  <a:pos x="272" y="8"/>
                </a:cxn>
                <a:cxn ang="0">
                  <a:pos x="272" y="0"/>
                </a:cxn>
                <a:cxn ang="0">
                  <a:pos x="324" y="12"/>
                </a:cxn>
                <a:cxn ang="0">
                  <a:pos x="380" y="36"/>
                </a:cxn>
                <a:cxn ang="0">
                  <a:pos x="408" y="56"/>
                </a:cxn>
                <a:cxn ang="0">
                  <a:pos x="428" y="68"/>
                </a:cxn>
                <a:cxn ang="0">
                  <a:pos x="440" y="92"/>
                </a:cxn>
                <a:cxn ang="0">
                  <a:pos x="432" y="116"/>
                </a:cxn>
                <a:cxn ang="0">
                  <a:pos x="420" y="148"/>
                </a:cxn>
                <a:cxn ang="0">
                  <a:pos x="392" y="176"/>
                </a:cxn>
                <a:cxn ang="0">
                  <a:pos x="348" y="208"/>
                </a:cxn>
                <a:cxn ang="0">
                  <a:pos x="252" y="236"/>
                </a:cxn>
                <a:cxn ang="0">
                  <a:pos x="160" y="268"/>
                </a:cxn>
                <a:cxn ang="0">
                  <a:pos x="72" y="284"/>
                </a:cxn>
                <a:cxn ang="0">
                  <a:pos x="0" y="268"/>
                </a:cxn>
              </a:cxnLst>
              <a:rect l="0" t="0" r="0" b="0"/>
              <a:pathLst>
                <a:path w="440" h="284">
                  <a:moveTo>
                    <a:pt x="0" y="268"/>
                  </a:moveTo>
                  <a:lnTo>
                    <a:pt x="64" y="256"/>
                  </a:lnTo>
                  <a:lnTo>
                    <a:pt x="168" y="232"/>
                  </a:lnTo>
                  <a:lnTo>
                    <a:pt x="220" y="212"/>
                  </a:lnTo>
                  <a:lnTo>
                    <a:pt x="272" y="188"/>
                  </a:lnTo>
                  <a:lnTo>
                    <a:pt x="300" y="164"/>
                  </a:lnTo>
                  <a:lnTo>
                    <a:pt x="312" y="148"/>
                  </a:lnTo>
                  <a:lnTo>
                    <a:pt x="320" y="128"/>
                  </a:lnTo>
                  <a:lnTo>
                    <a:pt x="320" y="116"/>
                  </a:lnTo>
                  <a:lnTo>
                    <a:pt x="312" y="96"/>
                  </a:lnTo>
                  <a:lnTo>
                    <a:pt x="300" y="72"/>
                  </a:lnTo>
                  <a:lnTo>
                    <a:pt x="272" y="56"/>
                  </a:lnTo>
                  <a:lnTo>
                    <a:pt x="236" y="44"/>
                  </a:lnTo>
                  <a:lnTo>
                    <a:pt x="180" y="32"/>
                  </a:lnTo>
                  <a:lnTo>
                    <a:pt x="120" y="24"/>
                  </a:lnTo>
                  <a:lnTo>
                    <a:pt x="84" y="32"/>
                  </a:lnTo>
                  <a:lnTo>
                    <a:pt x="156" y="8"/>
                  </a:lnTo>
                  <a:lnTo>
                    <a:pt x="208" y="0"/>
                  </a:lnTo>
                  <a:lnTo>
                    <a:pt x="272" y="0"/>
                  </a:lnTo>
                  <a:lnTo>
                    <a:pt x="272" y="8"/>
                  </a:lnTo>
                  <a:lnTo>
                    <a:pt x="272" y="0"/>
                  </a:lnTo>
                  <a:lnTo>
                    <a:pt x="324" y="12"/>
                  </a:lnTo>
                  <a:lnTo>
                    <a:pt x="380" y="36"/>
                  </a:lnTo>
                  <a:lnTo>
                    <a:pt x="408" y="56"/>
                  </a:lnTo>
                  <a:lnTo>
                    <a:pt x="428" y="68"/>
                  </a:lnTo>
                  <a:lnTo>
                    <a:pt x="440" y="92"/>
                  </a:lnTo>
                  <a:lnTo>
                    <a:pt x="432" y="116"/>
                  </a:lnTo>
                  <a:lnTo>
                    <a:pt x="420" y="148"/>
                  </a:lnTo>
                  <a:lnTo>
                    <a:pt x="392" y="176"/>
                  </a:lnTo>
                  <a:lnTo>
                    <a:pt x="348" y="208"/>
                  </a:lnTo>
                  <a:lnTo>
                    <a:pt x="252" y="236"/>
                  </a:lnTo>
                  <a:lnTo>
                    <a:pt x="160" y="268"/>
                  </a:lnTo>
                  <a:lnTo>
                    <a:pt x="72" y="284"/>
                  </a:lnTo>
                  <a:lnTo>
                    <a:pt x="0" y="2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 dirty="0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3304" y="176"/>
              <a:ext cx="452" cy="284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88" y="260"/>
                </a:cxn>
                <a:cxn ang="0">
                  <a:pos x="176" y="236"/>
                </a:cxn>
                <a:cxn ang="0">
                  <a:pos x="272" y="200"/>
                </a:cxn>
                <a:cxn ang="0">
                  <a:pos x="312" y="168"/>
                </a:cxn>
                <a:cxn ang="0">
                  <a:pos x="336" y="140"/>
                </a:cxn>
                <a:cxn ang="0">
                  <a:pos x="356" y="108"/>
                </a:cxn>
                <a:cxn ang="0">
                  <a:pos x="356" y="84"/>
                </a:cxn>
                <a:cxn ang="0">
                  <a:pos x="344" y="60"/>
                </a:cxn>
                <a:cxn ang="0">
                  <a:pos x="324" y="40"/>
                </a:cxn>
                <a:cxn ang="0">
                  <a:pos x="296" y="28"/>
                </a:cxn>
                <a:cxn ang="0">
                  <a:pos x="272" y="12"/>
                </a:cxn>
                <a:cxn ang="0">
                  <a:pos x="240" y="0"/>
                </a:cxn>
                <a:cxn ang="0">
                  <a:pos x="276" y="0"/>
                </a:cxn>
                <a:cxn ang="0">
                  <a:pos x="324" y="4"/>
                </a:cxn>
                <a:cxn ang="0">
                  <a:pos x="380" y="24"/>
                </a:cxn>
                <a:cxn ang="0">
                  <a:pos x="404" y="36"/>
                </a:cxn>
                <a:cxn ang="0">
                  <a:pos x="428" y="52"/>
                </a:cxn>
                <a:cxn ang="0">
                  <a:pos x="448" y="76"/>
                </a:cxn>
                <a:cxn ang="0">
                  <a:pos x="452" y="116"/>
                </a:cxn>
                <a:cxn ang="0">
                  <a:pos x="448" y="128"/>
                </a:cxn>
                <a:cxn ang="0">
                  <a:pos x="428" y="152"/>
                </a:cxn>
                <a:cxn ang="0">
                  <a:pos x="412" y="168"/>
                </a:cxn>
                <a:cxn ang="0">
                  <a:pos x="372" y="188"/>
                </a:cxn>
                <a:cxn ang="0">
                  <a:pos x="332" y="204"/>
                </a:cxn>
                <a:cxn ang="0">
                  <a:pos x="264" y="228"/>
                </a:cxn>
                <a:cxn ang="0">
                  <a:pos x="176" y="252"/>
                </a:cxn>
                <a:cxn ang="0">
                  <a:pos x="100" y="272"/>
                </a:cxn>
                <a:cxn ang="0">
                  <a:pos x="40" y="284"/>
                </a:cxn>
                <a:cxn ang="0">
                  <a:pos x="0" y="276"/>
                </a:cxn>
              </a:cxnLst>
              <a:rect l="0" t="0" r="0" b="0"/>
              <a:pathLst>
                <a:path w="452" h="284">
                  <a:moveTo>
                    <a:pt x="0" y="276"/>
                  </a:moveTo>
                  <a:lnTo>
                    <a:pt x="88" y="260"/>
                  </a:lnTo>
                  <a:lnTo>
                    <a:pt x="176" y="236"/>
                  </a:lnTo>
                  <a:lnTo>
                    <a:pt x="272" y="200"/>
                  </a:lnTo>
                  <a:lnTo>
                    <a:pt x="312" y="168"/>
                  </a:lnTo>
                  <a:lnTo>
                    <a:pt x="336" y="140"/>
                  </a:lnTo>
                  <a:lnTo>
                    <a:pt x="356" y="108"/>
                  </a:lnTo>
                  <a:lnTo>
                    <a:pt x="356" y="84"/>
                  </a:lnTo>
                  <a:lnTo>
                    <a:pt x="344" y="60"/>
                  </a:lnTo>
                  <a:lnTo>
                    <a:pt x="324" y="40"/>
                  </a:lnTo>
                  <a:lnTo>
                    <a:pt x="296" y="28"/>
                  </a:lnTo>
                  <a:lnTo>
                    <a:pt x="272" y="12"/>
                  </a:lnTo>
                  <a:lnTo>
                    <a:pt x="240" y="0"/>
                  </a:lnTo>
                  <a:lnTo>
                    <a:pt x="276" y="0"/>
                  </a:lnTo>
                  <a:lnTo>
                    <a:pt x="324" y="4"/>
                  </a:lnTo>
                  <a:lnTo>
                    <a:pt x="380" y="24"/>
                  </a:lnTo>
                  <a:lnTo>
                    <a:pt x="404" y="36"/>
                  </a:lnTo>
                  <a:lnTo>
                    <a:pt x="428" y="52"/>
                  </a:lnTo>
                  <a:lnTo>
                    <a:pt x="448" y="76"/>
                  </a:lnTo>
                  <a:lnTo>
                    <a:pt x="452" y="116"/>
                  </a:lnTo>
                  <a:lnTo>
                    <a:pt x="448" y="128"/>
                  </a:lnTo>
                  <a:lnTo>
                    <a:pt x="428" y="152"/>
                  </a:lnTo>
                  <a:lnTo>
                    <a:pt x="412" y="168"/>
                  </a:lnTo>
                  <a:lnTo>
                    <a:pt x="372" y="188"/>
                  </a:lnTo>
                  <a:lnTo>
                    <a:pt x="332" y="204"/>
                  </a:lnTo>
                  <a:lnTo>
                    <a:pt x="264" y="228"/>
                  </a:lnTo>
                  <a:lnTo>
                    <a:pt x="176" y="252"/>
                  </a:lnTo>
                  <a:lnTo>
                    <a:pt x="100" y="272"/>
                  </a:lnTo>
                  <a:lnTo>
                    <a:pt x="40" y="284"/>
                  </a:lnTo>
                  <a:lnTo>
                    <a:pt x="0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3344" y="204"/>
              <a:ext cx="480" cy="260"/>
            </a:xfrm>
            <a:custGeom>
              <a:avLst/>
              <a:gdLst/>
              <a:ahLst/>
              <a:cxnLst>
                <a:cxn ang="0">
                  <a:pos x="236" y="220"/>
                </a:cxn>
                <a:cxn ang="0">
                  <a:pos x="196" y="236"/>
                </a:cxn>
                <a:cxn ang="0">
                  <a:pos x="152" y="248"/>
                </a:cxn>
                <a:cxn ang="0">
                  <a:pos x="104" y="256"/>
                </a:cxn>
                <a:cxn ang="0">
                  <a:pos x="48" y="260"/>
                </a:cxn>
                <a:cxn ang="0">
                  <a:pos x="0" y="256"/>
                </a:cxn>
                <a:cxn ang="0">
                  <a:pos x="60" y="248"/>
                </a:cxn>
                <a:cxn ang="0">
                  <a:pos x="136" y="232"/>
                </a:cxn>
                <a:cxn ang="0">
                  <a:pos x="232" y="200"/>
                </a:cxn>
                <a:cxn ang="0">
                  <a:pos x="292" y="184"/>
                </a:cxn>
                <a:cxn ang="0">
                  <a:pos x="340" y="160"/>
                </a:cxn>
                <a:cxn ang="0">
                  <a:pos x="376" y="140"/>
                </a:cxn>
                <a:cxn ang="0">
                  <a:pos x="396" y="124"/>
                </a:cxn>
                <a:cxn ang="0">
                  <a:pos x="412" y="100"/>
                </a:cxn>
                <a:cxn ang="0">
                  <a:pos x="420" y="88"/>
                </a:cxn>
                <a:cxn ang="0">
                  <a:pos x="412" y="48"/>
                </a:cxn>
                <a:cxn ang="0">
                  <a:pos x="388" y="20"/>
                </a:cxn>
                <a:cxn ang="0">
                  <a:pos x="360" y="0"/>
                </a:cxn>
                <a:cxn ang="0">
                  <a:pos x="408" y="8"/>
                </a:cxn>
                <a:cxn ang="0">
                  <a:pos x="432" y="20"/>
                </a:cxn>
                <a:cxn ang="0">
                  <a:pos x="456" y="32"/>
                </a:cxn>
                <a:cxn ang="0">
                  <a:pos x="472" y="56"/>
                </a:cxn>
                <a:cxn ang="0">
                  <a:pos x="480" y="88"/>
                </a:cxn>
                <a:cxn ang="0">
                  <a:pos x="468" y="104"/>
                </a:cxn>
                <a:cxn ang="0">
                  <a:pos x="424" y="148"/>
                </a:cxn>
                <a:cxn ang="0">
                  <a:pos x="396" y="172"/>
                </a:cxn>
                <a:cxn ang="0">
                  <a:pos x="352" y="196"/>
                </a:cxn>
                <a:cxn ang="0">
                  <a:pos x="304" y="212"/>
                </a:cxn>
                <a:cxn ang="0">
                  <a:pos x="244" y="220"/>
                </a:cxn>
                <a:cxn ang="0">
                  <a:pos x="244" y="224"/>
                </a:cxn>
                <a:cxn ang="0">
                  <a:pos x="236" y="220"/>
                </a:cxn>
              </a:cxnLst>
              <a:rect l="0" t="0" r="0" b="0"/>
              <a:pathLst>
                <a:path w="480" h="260">
                  <a:moveTo>
                    <a:pt x="236" y="220"/>
                  </a:moveTo>
                  <a:lnTo>
                    <a:pt x="196" y="236"/>
                  </a:lnTo>
                  <a:lnTo>
                    <a:pt x="152" y="248"/>
                  </a:lnTo>
                  <a:lnTo>
                    <a:pt x="104" y="256"/>
                  </a:lnTo>
                  <a:lnTo>
                    <a:pt x="48" y="260"/>
                  </a:lnTo>
                  <a:lnTo>
                    <a:pt x="0" y="256"/>
                  </a:lnTo>
                  <a:lnTo>
                    <a:pt x="60" y="248"/>
                  </a:lnTo>
                  <a:lnTo>
                    <a:pt x="136" y="232"/>
                  </a:lnTo>
                  <a:lnTo>
                    <a:pt x="232" y="200"/>
                  </a:lnTo>
                  <a:lnTo>
                    <a:pt x="292" y="184"/>
                  </a:lnTo>
                  <a:lnTo>
                    <a:pt x="340" y="160"/>
                  </a:lnTo>
                  <a:lnTo>
                    <a:pt x="376" y="140"/>
                  </a:lnTo>
                  <a:lnTo>
                    <a:pt x="396" y="124"/>
                  </a:lnTo>
                  <a:lnTo>
                    <a:pt x="412" y="100"/>
                  </a:lnTo>
                  <a:lnTo>
                    <a:pt x="420" y="88"/>
                  </a:lnTo>
                  <a:lnTo>
                    <a:pt x="412" y="48"/>
                  </a:lnTo>
                  <a:lnTo>
                    <a:pt x="388" y="20"/>
                  </a:lnTo>
                  <a:lnTo>
                    <a:pt x="360" y="0"/>
                  </a:lnTo>
                  <a:lnTo>
                    <a:pt x="408" y="8"/>
                  </a:lnTo>
                  <a:lnTo>
                    <a:pt x="432" y="20"/>
                  </a:lnTo>
                  <a:lnTo>
                    <a:pt x="456" y="32"/>
                  </a:lnTo>
                  <a:lnTo>
                    <a:pt x="472" y="56"/>
                  </a:lnTo>
                  <a:lnTo>
                    <a:pt x="480" y="88"/>
                  </a:lnTo>
                  <a:lnTo>
                    <a:pt x="468" y="104"/>
                  </a:lnTo>
                  <a:lnTo>
                    <a:pt x="424" y="148"/>
                  </a:lnTo>
                  <a:lnTo>
                    <a:pt x="396" y="172"/>
                  </a:lnTo>
                  <a:lnTo>
                    <a:pt x="352" y="196"/>
                  </a:lnTo>
                  <a:lnTo>
                    <a:pt x="304" y="212"/>
                  </a:lnTo>
                  <a:lnTo>
                    <a:pt x="244" y="220"/>
                  </a:lnTo>
                  <a:lnTo>
                    <a:pt x="244" y="224"/>
                  </a:lnTo>
                  <a:lnTo>
                    <a:pt x="236" y="2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3504" y="152"/>
              <a:ext cx="380" cy="276"/>
            </a:xfrm>
            <a:custGeom>
              <a:avLst/>
              <a:gdLst/>
              <a:ahLst/>
              <a:cxnLst>
                <a:cxn ang="0">
                  <a:pos x="88" y="276"/>
                </a:cxn>
                <a:cxn ang="0">
                  <a:pos x="148" y="264"/>
                </a:cxn>
                <a:cxn ang="0">
                  <a:pos x="200" y="248"/>
                </a:cxn>
                <a:cxn ang="0">
                  <a:pos x="236" y="228"/>
                </a:cxn>
                <a:cxn ang="0">
                  <a:pos x="272" y="204"/>
                </a:cxn>
                <a:cxn ang="0">
                  <a:pos x="308" y="156"/>
                </a:cxn>
                <a:cxn ang="0">
                  <a:pos x="324" y="140"/>
                </a:cxn>
                <a:cxn ang="0">
                  <a:pos x="320" y="100"/>
                </a:cxn>
                <a:cxn ang="0">
                  <a:pos x="300" y="84"/>
                </a:cxn>
                <a:cxn ang="0">
                  <a:pos x="272" y="60"/>
                </a:cxn>
                <a:cxn ang="0">
                  <a:pos x="236" y="52"/>
                </a:cxn>
                <a:cxn ang="0">
                  <a:pos x="192" y="48"/>
                </a:cxn>
                <a:cxn ang="0">
                  <a:pos x="136" y="28"/>
                </a:cxn>
                <a:cxn ang="0">
                  <a:pos x="88" y="24"/>
                </a:cxn>
                <a:cxn ang="0">
                  <a:pos x="28" y="24"/>
                </a:cxn>
                <a:cxn ang="0">
                  <a:pos x="0" y="16"/>
                </a:cxn>
                <a:cxn ang="0">
                  <a:pos x="52" y="4"/>
                </a:cxn>
                <a:cxn ang="0">
                  <a:pos x="96" y="0"/>
                </a:cxn>
                <a:cxn ang="0">
                  <a:pos x="136" y="0"/>
                </a:cxn>
                <a:cxn ang="0">
                  <a:pos x="192" y="4"/>
                </a:cxn>
                <a:cxn ang="0">
                  <a:pos x="248" y="16"/>
                </a:cxn>
                <a:cxn ang="0">
                  <a:pos x="300" y="40"/>
                </a:cxn>
                <a:cxn ang="0">
                  <a:pos x="348" y="76"/>
                </a:cxn>
                <a:cxn ang="0">
                  <a:pos x="368" y="88"/>
                </a:cxn>
                <a:cxn ang="0">
                  <a:pos x="372" y="112"/>
                </a:cxn>
                <a:cxn ang="0">
                  <a:pos x="380" y="140"/>
                </a:cxn>
                <a:cxn ang="0">
                  <a:pos x="368" y="164"/>
                </a:cxn>
                <a:cxn ang="0">
                  <a:pos x="344" y="188"/>
                </a:cxn>
                <a:cxn ang="0">
                  <a:pos x="312" y="204"/>
                </a:cxn>
                <a:cxn ang="0">
                  <a:pos x="272" y="228"/>
                </a:cxn>
                <a:cxn ang="0">
                  <a:pos x="216" y="252"/>
                </a:cxn>
                <a:cxn ang="0">
                  <a:pos x="172" y="272"/>
                </a:cxn>
                <a:cxn ang="0">
                  <a:pos x="144" y="276"/>
                </a:cxn>
                <a:cxn ang="0">
                  <a:pos x="88" y="276"/>
                </a:cxn>
              </a:cxnLst>
              <a:rect l="0" t="0" r="0" b="0"/>
              <a:pathLst>
                <a:path w="380" h="276">
                  <a:moveTo>
                    <a:pt x="88" y="276"/>
                  </a:moveTo>
                  <a:lnTo>
                    <a:pt x="148" y="264"/>
                  </a:lnTo>
                  <a:lnTo>
                    <a:pt x="200" y="248"/>
                  </a:lnTo>
                  <a:lnTo>
                    <a:pt x="236" y="228"/>
                  </a:lnTo>
                  <a:lnTo>
                    <a:pt x="272" y="204"/>
                  </a:lnTo>
                  <a:lnTo>
                    <a:pt x="308" y="156"/>
                  </a:lnTo>
                  <a:lnTo>
                    <a:pt x="324" y="140"/>
                  </a:lnTo>
                  <a:lnTo>
                    <a:pt x="320" y="100"/>
                  </a:lnTo>
                  <a:lnTo>
                    <a:pt x="300" y="84"/>
                  </a:lnTo>
                  <a:lnTo>
                    <a:pt x="272" y="60"/>
                  </a:lnTo>
                  <a:lnTo>
                    <a:pt x="236" y="52"/>
                  </a:lnTo>
                  <a:lnTo>
                    <a:pt x="192" y="48"/>
                  </a:lnTo>
                  <a:lnTo>
                    <a:pt x="136" y="28"/>
                  </a:lnTo>
                  <a:lnTo>
                    <a:pt x="88" y="24"/>
                  </a:lnTo>
                  <a:lnTo>
                    <a:pt x="28" y="24"/>
                  </a:lnTo>
                  <a:lnTo>
                    <a:pt x="0" y="16"/>
                  </a:lnTo>
                  <a:lnTo>
                    <a:pt x="52" y="4"/>
                  </a:lnTo>
                  <a:lnTo>
                    <a:pt x="96" y="0"/>
                  </a:lnTo>
                  <a:lnTo>
                    <a:pt x="136" y="0"/>
                  </a:lnTo>
                  <a:lnTo>
                    <a:pt x="192" y="4"/>
                  </a:lnTo>
                  <a:lnTo>
                    <a:pt x="248" y="16"/>
                  </a:lnTo>
                  <a:lnTo>
                    <a:pt x="300" y="40"/>
                  </a:lnTo>
                  <a:lnTo>
                    <a:pt x="348" y="76"/>
                  </a:lnTo>
                  <a:lnTo>
                    <a:pt x="368" y="88"/>
                  </a:lnTo>
                  <a:lnTo>
                    <a:pt x="372" y="112"/>
                  </a:lnTo>
                  <a:lnTo>
                    <a:pt x="380" y="140"/>
                  </a:lnTo>
                  <a:lnTo>
                    <a:pt x="368" y="164"/>
                  </a:lnTo>
                  <a:lnTo>
                    <a:pt x="344" y="188"/>
                  </a:lnTo>
                  <a:lnTo>
                    <a:pt x="312" y="204"/>
                  </a:lnTo>
                  <a:lnTo>
                    <a:pt x="272" y="228"/>
                  </a:lnTo>
                  <a:lnTo>
                    <a:pt x="216" y="252"/>
                  </a:lnTo>
                  <a:lnTo>
                    <a:pt x="172" y="272"/>
                  </a:lnTo>
                  <a:lnTo>
                    <a:pt x="144" y="276"/>
                  </a:lnTo>
                  <a:lnTo>
                    <a:pt x="88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3660" y="156"/>
              <a:ext cx="288" cy="280"/>
            </a:xfrm>
            <a:custGeom>
              <a:avLst/>
              <a:gdLst/>
              <a:ahLst/>
              <a:cxnLst>
                <a:cxn ang="0">
                  <a:pos x="60" y="272"/>
                </a:cxn>
                <a:cxn ang="0">
                  <a:pos x="0" y="280"/>
                </a:cxn>
                <a:cxn ang="0">
                  <a:pos x="72" y="248"/>
                </a:cxn>
                <a:cxn ang="0">
                  <a:pos x="116" y="232"/>
                </a:cxn>
                <a:cxn ang="0">
                  <a:pos x="156" y="208"/>
                </a:cxn>
                <a:cxn ang="0">
                  <a:pos x="192" y="184"/>
                </a:cxn>
                <a:cxn ang="0">
                  <a:pos x="216" y="160"/>
                </a:cxn>
                <a:cxn ang="0">
                  <a:pos x="224" y="136"/>
                </a:cxn>
                <a:cxn ang="0">
                  <a:pos x="224" y="108"/>
                </a:cxn>
                <a:cxn ang="0">
                  <a:pos x="216" y="84"/>
                </a:cxn>
                <a:cxn ang="0">
                  <a:pos x="200" y="72"/>
                </a:cxn>
                <a:cxn ang="0">
                  <a:pos x="164" y="44"/>
                </a:cxn>
                <a:cxn ang="0">
                  <a:pos x="128" y="24"/>
                </a:cxn>
                <a:cxn ang="0">
                  <a:pos x="92" y="8"/>
                </a:cxn>
                <a:cxn ang="0">
                  <a:pos x="56" y="0"/>
                </a:cxn>
                <a:cxn ang="0">
                  <a:pos x="92" y="0"/>
                </a:cxn>
                <a:cxn ang="0">
                  <a:pos x="144" y="8"/>
                </a:cxn>
                <a:cxn ang="0">
                  <a:pos x="212" y="32"/>
                </a:cxn>
                <a:cxn ang="0">
                  <a:pos x="240" y="48"/>
                </a:cxn>
                <a:cxn ang="0">
                  <a:pos x="276" y="72"/>
                </a:cxn>
                <a:cxn ang="0">
                  <a:pos x="284" y="84"/>
                </a:cxn>
                <a:cxn ang="0">
                  <a:pos x="288" y="104"/>
                </a:cxn>
                <a:cxn ang="0">
                  <a:pos x="284" y="136"/>
                </a:cxn>
                <a:cxn ang="0">
                  <a:pos x="276" y="152"/>
                </a:cxn>
                <a:cxn ang="0">
                  <a:pos x="260" y="176"/>
                </a:cxn>
                <a:cxn ang="0">
                  <a:pos x="236" y="196"/>
                </a:cxn>
                <a:cxn ang="0">
                  <a:pos x="204" y="208"/>
                </a:cxn>
                <a:cxn ang="0">
                  <a:pos x="152" y="236"/>
                </a:cxn>
                <a:cxn ang="0">
                  <a:pos x="104" y="260"/>
                </a:cxn>
                <a:cxn ang="0">
                  <a:pos x="60" y="272"/>
                </a:cxn>
              </a:cxnLst>
              <a:rect l="0" t="0" r="0" b="0"/>
              <a:pathLst>
                <a:path w="288" h="280">
                  <a:moveTo>
                    <a:pt x="60" y="272"/>
                  </a:moveTo>
                  <a:lnTo>
                    <a:pt x="0" y="280"/>
                  </a:lnTo>
                  <a:lnTo>
                    <a:pt x="72" y="248"/>
                  </a:lnTo>
                  <a:lnTo>
                    <a:pt x="116" y="232"/>
                  </a:lnTo>
                  <a:lnTo>
                    <a:pt x="156" y="208"/>
                  </a:lnTo>
                  <a:lnTo>
                    <a:pt x="192" y="184"/>
                  </a:lnTo>
                  <a:lnTo>
                    <a:pt x="216" y="160"/>
                  </a:lnTo>
                  <a:lnTo>
                    <a:pt x="224" y="136"/>
                  </a:lnTo>
                  <a:lnTo>
                    <a:pt x="224" y="108"/>
                  </a:lnTo>
                  <a:lnTo>
                    <a:pt x="216" y="84"/>
                  </a:lnTo>
                  <a:lnTo>
                    <a:pt x="200" y="72"/>
                  </a:lnTo>
                  <a:lnTo>
                    <a:pt x="164" y="44"/>
                  </a:lnTo>
                  <a:lnTo>
                    <a:pt x="128" y="24"/>
                  </a:lnTo>
                  <a:lnTo>
                    <a:pt x="92" y="8"/>
                  </a:lnTo>
                  <a:lnTo>
                    <a:pt x="56" y="0"/>
                  </a:lnTo>
                  <a:lnTo>
                    <a:pt x="92" y="0"/>
                  </a:lnTo>
                  <a:lnTo>
                    <a:pt x="144" y="8"/>
                  </a:lnTo>
                  <a:lnTo>
                    <a:pt x="212" y="32"/>
                  </a:lnTo>
                  <a:lnTo>
                    <a:pt x="240" y="48"/>
                  </a:lnTo>
                  <a:lnTo>
                    <a:pt x="276" y="72"/>
                  </a:lnTo>
                  <a:lnTo>
                    <a:pt x="284" y="84"/>
                  </a:lnTo>
                  <a:lnTo>
                    <a:pt x="288" y="104"/>
                  </a:lnTo>
                  <a:lnTo>
                    <a:pt x="284" y="136"/>
                  </a:lnTo>
                  <a:lnTo>
                    <a:pt x="276" y="152"/>
                  </a:lnTo>
                  <a:lnTo>
                    <a:pt x="260" y="176"/>
                  </a:lnTo>
                  <a:lnTo>
                    <a:pt x="236" y="196"/>
                  </a:lnTo>
                  <a:lnTo>
                    <a:pt x="204" y="208"/>
                  </a:lnTo>
                  <a:lnTo>
                    <a:pt x="152" y="236"/>
                  </a:lnTo>
                  <a:lnTo>
                    <a:pt x="104" y="260"/>
                  </a:lnTo>
                  <a:lnTo>
                    <a:pt x="6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3740" y="144"/>
              <a:ext cx="296" cy="284"/>
            </a:xfrm>
            <a:custGeom>
              <a:avLst/>
              <a:gdLst/>
              <a:ahLst/>
              <a:cxnLst>
                <a:cxn ang="0">
                  <a:pos x="60" y="280"/>
                </a:cxn>
                <a:cxn ang="0">
                  <a:pos x="0" y="284"/>
                </a:cxn>
                <a:cxn ang="0">
                  <a:pos x="84" y="248"/>
                </a:cxn>
                <a:cxn ang="0">
                  <a:pos x="132" y="224"/>
                </a:cxn>
                <a:cxn ang="0">
                  <a:pos x="160" y="208"/>
                </a:cxn>
                <a:cxn ang="0">
                  <a:pos x="184" y="188"/>
                </a:cxn>
                <a:cxn ang="0">
                  <a:pos x="196" y="172"/>
                </a:cxn>
                <a:cxn ang="0">
                  <a:pos x="208" y="148"/>
                </a:cxn>
                <a:cxn ang="0">
                  <a:pos x="208" y="116"/>
                </a:cxn>
                <a:cxn ang="0">
                  <a:pos x="208" y="96"/>
                </a:cxn>
                <a:cxn ang="0">
                  <a:pos x="196" y="80"/>
                </a:cxn>
                <a:cxn ang="0">
                  <a:pos x="148" y="44"/>
                </a:cxn>
                <a:cxn ang="0">
                  <a:pos x="96" y="20"/>
                </a:cxn>
                <a:cxn ang="0">
                  <a:pos x="40" y="12"/>
                </a:cxn>
                <a:cxn ang="0">
                  <a:pos x="0" y="8"/>
                </a:cxn>
                <a:cxn ang="0">
                  <a:pos x="48" y="0"/>
                </a:cxn>
                <a:cxn ang="0">
                  <a:pos x="112" y="0"/>
                </a:cxn>
                <a:cxn ang="0">
                  <a:pos x="148" y="8"/>
                </a:cxn>
                <a:cxn ang="0">
                  <a:pos x="192" y="20"/>
                </a:cxn>
                <a:cxn ang="0">
                  <a:pos x="228" y="36"/>
                </a:cxn>
                <a:cxn ang="0">
                  <a:pos x="272" y="60"/>
                </a:cxn>
                <a:cxn ang="0">
                  <a:pos x="284" y="72"/>
                </a:cxn>
                <a:cxn ang="0">
                  <a:pos x="296" y="92"/>
                </a:cxn>
                <a:cxn ang="0">
                  <a:pos x="296" y="104"/>
                </a:cxn>
                <a:cxn ang="0">
                  <a:pos x="296" y="128"/>
                </a:cxn>
                <a:cxn ang="0">
                  <a:pos x="284" y="148"/>
                </a:cxn>
                <a:cxn ang="0">
                  <a:pos x="260" y="172"/>
                </a:cxn>
                <a:cxn ang="0">
                  <a:pos x="228" y="196"/>
                </a:cxn>
                <a:cxn ang="0">
                  <a:pos x="168" y="232"/>
                </a:cxn>
                <a:cxn ang="0">
                  <a:pos x="112" y="260"/>
                </a:cxn>
                <a:cxn ang="0">
                  <a:pos x="60" y="280"/>
                </a:cxn>
              </a:cxnLst>
              <a:rect l="0" t="0" r="0" b="0"/>
              <a:pathLst>
                <a:path w="296" h="284">
                  <a:moveTo>
                    <a:pt x="60" y="280"/>
                  </a:moveTo>
                  <a:lnTo>
                    <a:pt x="0" y="284"/>
                  </a:lnTo>
                  <a:lnTo>
                    <a:pt x="84" y="248"/>
                  </a:lnTo>
                  <a:lnTo>
                    <a:pt x="132" y="224"/>
                  </a:lnTo>
                  <a:lnTo>
                    <a:pt x="160" y="208"/>
                  </a:lnTo>
                  <a:lnTo>
                    <a:pt x="184" y="188"/>
                  </a:lnTo>
                  <a:lnTo>
                    <a:pt x="196" y="172"/>
                  </a:lnTo>
                  <a:lnTo>
                    <a:pt x="208" y="148"/>
                  </a:lnTo>
                  <a:lnTo>
                    <a:pt x="208" y="116"/>
                  </a:lnTo>
                  <a:lnTo>
                    <a:pt x="208" y="96"/>
                  </a:lnTo>
                  <a:lnTo>
                    <a:pt x="196" y="80"/>
                  </a:lnTo>
                  <a:lnTo>
                    <a:pt x="148" y="44"/>
                  </a:lnTo>
                  <a:lnTo>
                    <a:pt x="96" y="20"/>
                  </a:lnTo>
                  <a:lnTo>
                    <a:pt x="40" y="12"/>
                  </a:lnTo>
                  <a:lnTo>
                    <a:pt x="0" y="8"/>
                  </a:lnTo>
                  <a:lnTo>
                    <a:pt x="48" y="0"/>
                  </a:lnTo>
                  <a:lnTo>
                    <a:pt x="112" y="0"/>
                  </a:lnTo>
                  <a:lnTo>
                    <a:pt x="148" y="8"/>
                  </a:lnTo>
                  <a:lnTo>
                    <a:pt x="192" y="20"/>
                  </a:lnTo>
                  <a:lnTo>
                    <a:pt x="228" y="36"/>
                  </a:lnTo>
                  <a:lnTo>
                    <a:pt x="272" y="60"/>
                  </a:lnTo>
                  <a:lnTo>
                    <a:pt x="284" y="72"/>
                  </a:lnTo>
                  <a:lnTo>
                    <a:pt x="296" y="92"/>
                  </a:lnTo>
                  <a:lnTo>
                    <a:pt x="296" y="104"/>
                  </a:lnTo>
                  <a:lnTo>
                    <a:pt x="296" y="128"/>
                  </a:lnTo>
                  <a:lnTo>
                    <a:pt x="284" y="148"/>
                  </a:lnTo>
                  <a:lnTo>
                    <a:pt x="260" y="172"/>
                  </a:lnTo>
                  <a:lnTo>
                    <a:pt x="228" y="196"/>
                  </a:lnTo>
                  <a:lnTo>
                    <a:pt x="168" y="232"/>
                  </a:lnTo>
                  <a:lnTo>
                    <a:pt x="112" y="260"/>
                  </a:lnTo>
                  <a:lnTo>
                    <a:pt x="60" y="2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3824" y="140"/>
              <a:ext cx="284" cy="284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48" y="260"/>
                </a:cxn>
                <a:cxn ang="0">
                  <a:pos x="96" y="236"/>
                </a:cxn>
                <a:cxn ang="0">
                  <a:pos x="144" y="200"/>
                </a:cxn>
                <a:cxn ang="0">
                  <a:pos x="180" y="176"/>
                </a:cxn>
                <a:cxn ang="0">
                  <a:pos x="200" y="156"/>
                </a:cxn>
                <a:cxn ang="0">
                  <a:pos x="212" y="132"/>
                </a:cxn>
                <a:cxn ang="0">
                  <a:pos x="216" y="108"/>
                </a:cxn>
                <a:cxn ang="0">
                  <a:pos x="212" y="88"/>
                </a:cxn>
                <a:cxn ang="0">
                  <a:pos x="204" y="76"/>
                </a:cxn>
                <a:cxn ang="0">
                  <a:pos x="188" y="60"/>
                </a:cxn>
                <a:cxn ang="0">
                  <a:pos x="144" y="36"/>
                </a:cxn>
                <a:cxn ang="0">
                  <a:pos x="100" y="16"/>
                </a:cxn>
                <a:cxn ang="0">
                  <a:pos x="60" y="4"/>
                </a:cxn>
                <a:cxn ang="0">
                  <a:pos x="16" y="0"/>
                </a:cxn>
                <a:cxn ang="0">
                  <a:pos x="64" y="0"/>
                </a:cxn>
                <a:cxn ang="0">
                  <a:pos x="120" y="4"/>
                </a:cxn>
                <a:cxn ang="0">
                  <a:pos x="180" y="16"/>
                </a:cxn>
                <a:cxn ang="0">
                  <a:pos x="212" y="28"/>
                </a:cxn>
                <a:cxn ang="0">
                  <a:pos x="236" y="48"/>
                </a:cxn>
                <a:cxn ang="0">
                  <a:pos x="260" y="72"/>
                </a:cxn>
                <a:cxn ang="0">
                  <a:pos x="276" y="96"/>
                </a:cxn>
                <a:cxn ang="0">
                  <a:pos x="284" y="120"/>
                </a:cxn>
                <a:cxn ang="0">
                  <a:pos x="284" y="136"/>
                </a:cxn>
                <a:cxn ang="0">
                  <a:pos x="272" y="156"/>
                </a:cxn>
                <a:cxn ang="0">
                  <a:pos x="236" y="192"/>
                </a:cxn>
                <a:cxn ang="0">
                  <a:pos x="168" y="236"/>
                </a:cxn>
                <a:cxn ang="0">
                  <a:pos x="108" y="260"/>
                </a:cxn>
                <a:cxn ang="0">
                  <a:pos x="72" y="276"/>
                </a:cxn>
                <a:cxn ang="0">
                  <a:pos x="0" y="284"/>
                </a:cxn>
              </a:cxnLst>
              <a:rect l="0" t="0" r="0" b="0"/>
              <a:pathLst>
                <a:path w="284" h="284">
                  <a:moveTo>
                    <a:pt x="0" y="284"/>
                  </a:moveTo>
                  <a:lnTo>
                    <a:pt x="48" y="260"/>
                  </a:lnTo>
                  <a:lnTo>
                    <a:pt x="96" y="236"/>
                  </a:lnTo>
                  <a:lnTo>
                    <a:pt x="144" y="200"/>
                  </a:lnTo>
                  <a:lnTo>
                    <a:pt x="180" y="176"/>
                  </a:lnTo>
                  <a:lnTo>
                    <a:pt x="200" y="156"/>
                  </a:lnTo>
                  <a:lnTo>
                    <a:pt x="212" y="132"/>
                  </a:lnTo>
                  <a:lnTo>
                    <a:pt x="216" y="108"/>
                  </a:lnTo>
                  <a:lnTo>
                    <a:pt x="212" y="88"/>
                  </a:lnTo>
                  <a:lnTo>
                    <a:pt x="204" y="76"/>
                  </a:lnTo>
                  <a:lnTo>
                    <a:pt x="188" y="60"/>
                  </a:lnTo>
                  <a:lnTo>
                    <a:pt x="144" y="36"/>
                  </a:lnTo>
                  <a:lnTo>
                    <a:pt x="100" y="16"/>
                  </a:lnTo>
                  <a:lnTo>
                    <a:pt x="60" y="4"/>
                  </a:lnTo>
                  <a:lnTo>
                    <a:pt x="16" y="0"/>
                  </a:lnTo>
                  <a:lnTo>
                    <a:pt x="64" y="0"/>
                  </a:lnTo>
                  <a:lnTo>
                    <a:pt x="120" y="4"/>
                  </a:lnTo>
                  <a:lnTo>
                    <a:pt x="180" y="16"/>
                  </a:lnTo>
                  <a:lnTo>
                    <a:pt x="212" y="28"/>
                  </a:lnTo>
                  <a:lnTo>
                    <a:pt x="236" y="48"/>
                  </a:lnTo>
                  <a:lnTo>
                    <a:pt x="260" y="72"/>
                  </a:lnTo>
                  <a:lnTo>
                    <a:pt x="276" y="96"/>
                  </a:lnTo>
                  <a:lnTo>
                    <a:pt x="284" y="120"/>
                  </a:lnTo>
                  <a:lnTo>
                    <a:pt x="284" y="136"/>
                  </a:lnTo>
                  <a:lnTo>
                    <a:pt x="272" y="156"/>
                  </a:lnTo>
                  <a:lnTo>
                    <a:pt x="236" y="192"/>
                  </a:lnTo>
                  <a:lnTo>
                    <a:pt x="168" y="236"/>
                  </a:lnTo>
                  <a:lnTo>
                    <a:pt x="108" y="260"/>
                  </a:lnTo>
                  <a:lnTo>
                    <a:pt x="72" y="276"/>
                  </a:lnTo>
                  <a:lnTo>
                    <a:pt x="0" y="2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3924" y="140"/>
              <a:ext cx="260" cy="272"/>
            </a:xfrm>
            <a:custGeom>
              <a:avLst/>
              <a:gdLst/>
              <a:ahLst/>
              <a:cxnLst>
                <a:cxn ang="0">
                  <a:pos x="0" y="272"/>
                </a:cxn>
                <a:cxn ang="0">
                  <a:pos x="88" y="224"/>
                </a:cxn>
                <a:cxn ang="0">
                  <a:pos x="140" y="192"/>
                </a:cxn>
                <a:cxn ang="0">
                  <a:pos x="160" y="180"/>
                </a:cxn>
                <a:cxn ang="0">
                  <a:pos x="176" y="164"/>
                </a:cxn>
                <a:cxn ang="0">
                  <a:pos x="184" y="144"/>
                </a:cxn>
                <a:cxn ang="0">
                  <a:pos x="188" y="120"/>
                </a:cxn>
                <a:cxn ang="0">
                  <a:pos x="184" y="96"/>
                </a:cxn>
                <a:cxn ang="0">
                  <a:pos x="164" y="72"/>
                </a:cxn>
                <a:cxn ang="0">
                  <a:pos x="140" y="40"/>
                </a:cxn>
                <a:cxn ang="0">
                  <a:pos x="112" y="24"/>
                </a:cxn>
                <a:cxn ang="0">
                  <a:pos x="80" y="12"/>
                </a:cxn>
                <a:cxn ang="0">
                  <a:pos x="8" y="0"/>
                </a:cxn>
                <a:cxn ang="0">
                  <a:pos x="80" y="0"/>
                </a:cxn>
                <a:cxn ang="0">
                  <a:pos x="128" y="4"/>
                </a:cxn>
                <a:cxn ang="0">
                  <a:pos x="176" y="16"/>
                </a:cxn>
                <a:cxn ang="0">
                  <a:pos x="212" y="36"/>
                </a:cxn>
                <a:cxn ang="0">
                  <a:pos x="244" y="60"/>
                </a:cxn>
                <a:cxn ang="0">
                  <a:pos x="248" y="64"/>
                </a:cxn>
                <a:cxn ang="0">
                  <a:pos x="260" y="88"/>
                </a:cxn>
                <a:cxn ang="0">
                  <a:pos x="260" y="100"/>
                </a:cxn>
                <a:cxn ang="0">
                  <a:pos x="260" y="124"/>
                </a:cxn>
                <a:cxn ang="0">
                  <a:pos x="256" y="144"/>
                </a:cxn>
                <a:cxn ang="0">
                  <a:pos x="236" y="164"/>
                </a:cxn>
                <a:cxn ang="0">
                  <a:pos x="200" y="192"/>
                </a:cxn>
                <a:cxn ang="0">
                  <a:pos x="124" y="228"/>
                </a:cxn>
                <a:cxn ang="0">
                  <a:pos x="56" y="252"/>
                </a:cxn>
                <a:cxn ang="0">
                  <a:pos x="0" y="272"/>
                </a:cxn>
              </a:cxnLst>
              <a:rect l="0" t="0" r="0" b="0"/>
              <a:pathLst>
                <a:path w="260" h="272">
                  <a:moveTo>
                    <a:pt x="0" y="272"/>
                  </a:moveTo>
                  <a:lnTo>
                    <a:pt x="88" y="224"/>
                  </a:lnTo>
                  <a:lnTo>
                    <a:pt x="140" y="192"/>
                  </a:lnTo>
                  <a:lnTo>
                    <a:pt x="160" y="180"/>
                  </a:lnTo>
                  <a:lnTo>
                    <a:pt x="176" y="164"/>
                  </a:lnTo>
                  <a:lnTo>
                    <a:pt x="184" y="144"/>
                  </a:lnTo>
                  <a:lnTo>
                    <a:pt x="188" y="120"/>
                  </a:lnTo>
                  <a:lnTo>
                    <a:pt x="184" y="96"/>
                  </a:lnTo>
                  <a:lnTo>
                    <a:pt x="164" y="72"/>
                  </a:lnTo>
                  <a:lnTo>
                    <a:pt x="140" y="40"/>
                  </a:lnTo>
                  <a:lnTo>
                    <a:pt x="112" y="24"/>
                  </a:lnTo>
                  <a:lnTo>
                    <a:pt x="80" y="12"/>
                  </a:lnTo>
                  <a:lnTo>
                    <a:pt x="8" y="0"/>
                  </a:lnTo>
                  <a:lnTo>
                    <a:pt x="80" y="0"/>
                  </a:lnTo>
                  <a:lnTo>
                    <a:pt x="128" y="4"/>
                  </a:lnTo>
                  <a:lnTo>
                    <a:pt x="176" y="16"/>
                  </a:lnTo>
                  <a:lnTo>
                    <a:pt x="212" y="36"/>
                  </a:lnTo>
                  <a:lnTo>
                    <a:pt x="244" y="60"/>
                  </a:lnTo>
                  <a:lnTo>
                    <a:pt x="248" y="64"/>
                  </a:lnTo>
                  <a:lnTo>
                    <a:pt x="260" y="88"/>
                  </a:lnTo>
                  <a:lnTo>
                    <a:pt x="260" y="100"/>
                  </a:lnTo>
                  <a:lnTo>
                    <a:pt x="260" y="124"/>
                  </a:lnTo>
                  <a:lnTo>
                    <a:pt x="256" y="144"/>
                  </a:lnTo>
                  <a:lnTo>
                    <a:pt x="236" y="164"/>
                  </a:lnTo>
                  <a:lnTo>
                    <a:pt x="200" y="192"/>
                  </a:lnTo>
                  <a:lnTo>
                    <a:pt x="124" y="228"/>
                  </a:lnTo>
                  <a:lnTo>
                    <a:pt x="56" y="252"/>
                  </a:lnTo>
                  <a:lnTo>
                    <a:pt x="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3976" y="332"/>
              <a:ext cx="248" cy="72"/>
            </a:xfrm>
            <a:custGeom>
              <a:avLst/>
              <a:gdLst/>
              <a:ahLst/>
              <a:cxnLst>
                <a:cxn ang="0">
                  <a:pos x="228" y="72"/>
                </a:cxn>
                <a:cxn ang="0">
                  <a:pos x="148" y="60"/>
                </a:cxn>
                <a:cxn ang="0">
                  <a:pos x="88" y="60"/>
                </a:cxn>
                <a:cxn ang="0">
                  <a:pos x="24" y="68"/>
                </a:cxn>
                <a:cxn ang="0">
                  <a:pos x="0" y="72"/>
                </a:cxn>
                <a:cxn ang="0">
                  <a:pos x="96" y="32"/>
                </a:cxn>
                <a:cxn ang="0">
                  <a:pos x="148" y="0"/>
                </a:cxn>
                <a:cxn ang="0">
                  <a:pos x="156" y="0"/>
                </a:cxn>
                <a:cxn ang="0">
                  <a:pos x="192" y="8"/>
                </a:cxn>
                <a:cxn ang="0">
                  <a:pos x="220" y="12"/>
                </a:cxn>
                <a:cxn ang="0">
                  <a:pos x="240" y="32"/>
                </a:cxn>
                <a:cxn ang="0">
                  <a:pos x="248" y="48"/>
                </a:cxn>
                <a:cxn ang="0">
                  <a:pos x="240" y="68"/>
                </a:cxn>
                <a:cxn ang="0">
                  <a:pos x="232" y="72"/>
                </a:cxn>
                <a:cxn ang="0">
                  <a:pos x="228" y="72"/>
                </a:cxn>
              </a:cxnLst>
              <a:rect l="0" t="0" r="0" b="0"/>
              <a:pathLst>
                <a:path w="248" h="72">
                  <a:moveTo>
                    <a:pt x="228" y="72"/>
                  </a:moveTo>
                  <a:lnTo>
                    <a:pt x="148" y="60"/>
                  </a:lnTo>
                  <a:lnTo>
                    <a:pt x="88" y="60"/>
                  </a:lnTo>
                  <a:lnTo>
                    <a:pt x="24" y="68"/>
                  </a:lnTo>
                  <a:lnTo>
                    <a:pt x="0" y="72"/>
                  </a:lnTo>
                  <a:lnTo>
                    <a:pt x="96" y="32"/>
                  </a:lnTo>
                  <a:lnTo>
                    <a:pt x="148" y="0"/>
                  </a:lnTo>
                  <a:lnTo>
                    <a:pt x="156" y="0"/>
                  </a:lnTo>
                  <a:lnTo>
                    <a:pt x="192" y="8"/>
                  </a:lnTo>
                  <a:lnTo>
                    <a:pt x="220" y="12"/>
                  </a:lnTo>
                  <a:lnTo>
                    <a:pt x="240" y="32"/>
                  </a:lnTo>
                  <a:lnTo>
                    <a:pt x="248" y="48"/>
                  </a:lnTo>
                  <a:lnTo>
                    <a:pt x="240" y="68"/>
                  </a:lnTo>
                  <a:lnTo>
                    <a:pt x="232" y="72"/>
                  </a:lnTo>
                  <a:lnTo>
                    <a:pt x="228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4136" y="328"/>
              <a:ext cx="152" cy="88"/>
            </a:xfrm>
            <a:custGeom>
              <a:avLst/>
              <a:gdLst/>
              <a:ahLst/>
              <a:cxnLst>
                <a:cxn ang="0">
                  <a:pos x="72" y="84"/>
                </a:cxn>
                <a:cxn ang="0">
                  <a:pos x="88" y="64"/>
                </a:cxn>
                <a:cxn ang="0">
                  <a:pos x="92" y="52"/>
                </a:cxn>
                <a:cxn ang="0">
                  <a:pos x="92" y="40"/>
                </a:cxn>
                <a:cxn ang="0">
                  <a:pos x="88" y="28"/>
                </a:cxn>
                <a:cxn ang="0">
                  <a:pos x="68" y="16"/>
                </a:cxn>
                <a:cxn ang="0">
                  <a:pos x="44" y="12"/>
                </a:cxn>
                <a:cxn ang="0">
                  <a:pos x="0" y="0"/>
                </a:cxn>
                <a:cxn ang="0">
                  <a:pos x="68" y="4"/>
                </a:cxn>
                <a:cxn ang="0">
                  <a:pos x="116" y="12"/>
                </a:cxn>
                <a:cxn ang="0">
                  <a:pos x="140" y="24"/>
                </a:cxn>
                <a:cxn ang="0">
                  <a:pos x="152" y="36"/>
                </a:cxn>
                <a:cxn ang="0">
                  <a:pos x="152" y="48"/>
                </a:cxn>
                <a:cxn ang="0">
                  <a:pos x="148" y="72"/>
                </a:cxn>
                <a:cxn ang="0">
                  <a:pos x="128" y="84"/>
                </a:cxn>
                <a:cxn ang="0">
                  <a:pos x="104" y="88"/>
                </a:cxn>
                <a:cxn ang="0">
                  <a:pos x="72" y="84"/>
                </a:cxn>
              </a:cxnLst>
              <a:rect l="0" t="0" r="0" b="0"/>
              <a:pathLst>
                <a:path w="152" h="88">
                  <a:moveTo>
                    <a:pt x="72" y="84"/>
                  </a:moveTo>
                  <a:lnTo>
                    <a:pt x="88" y="64"/>
                  </a:lnTo>
                  <a:lnTo>
                    <a:pt x="92" y="52"/>
                  </a:lnTo>
                  <a:lnTo>
                    <a:pt x="92" y="40"/>
                  </a:lnTo>
                  <a:lnTo>
                    <a:pt x="88" y="28"/>
                  </a:lnTo>
                  <a:lnTo>
                    <a:pt x="68" y="16"/>
                  </a:lnTo>
                  <a:lnTo>
                    <a:pt x="44" y="12"/>
                  </a:lnTo>
                  <a:lnTo>
                    <a:pt x="0" y="0"/>
                  </a:lnTo>
                  <a:lnTo>
                    <a:pt x="68" y="4"/>
                  </a:lnTo>
                  <a:lnTo>
                    <a:pt x="116" y="12"/>
                  </a:lnTo>
                  <a:lnTo>
                    <a:pt x="140" y="24"/>
                  </a:lnTo>
                  <a:lnTo>
                    <a:pt x="152" y="36"/>
                  </a:lnTo>
                  <a:lnTo>
                    <a:pt x="152" y="48"/>
                  </a:lnTo>
                  <a:lnTo>
                    <a:pt x="148" y="72"/>
                  </a:lnTo>
                  <a:lnTo>
                    <a:pt x="128" y="84"/>
                  </a:lnTo>
                  <a:lnTo>
                    <a:pt x="104" y="88"/>
                  </a:lnTo>
                  <a:lnTo>
                    <a:pt x="72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4144" y="320"/>
              <a:ext cx="216" cy="108"/>
            </a:xfrm>
            <a:custGeom>
              <a:avLst/>
              <a:gdLst/>
              <a:ahLst/>
              <a:cxnLst>
                <a:cxn ang="0">
                  <a:pos x="128" y="108"/>
                </a:cxn>
                <a:cxn ang="0">
                  <a:pos x="104" y="104"/>
                </a:cxn>
                <a:cxn ang="0">
                  <a:pos x="128" y="96"/>
                </a:cxn>
                <a:cxn ang="0">
                  <a:pos x="144" y="80"/>
                </a:cxn>
                <a:cxn ang="0">
                  <a:pos x="152" y="68"/>
                </a:cxn>
                <a:cxn ang="0">
                  <a:pos x="152" y="56"/>
                </a:cxn>
                <a:cxn ang="0">
                  <a:pos x="152" y="44"/>
                </a:cxn>
                <a:cxn ang="0">
                  <a:pos x="132" y="32"/>
                </a:cxn>
                <a:cxn ang="0">
                  <a:pos x="116" y="20"/>
                </a:cxn>
                <a:cxn ang="0">
                  <a:pos x="72" y="8"/>
                </a:cxn>
                <a:cxn ang="0">
                  <a:pos x="28" y="8"/>
                </a:cxn>
                <a:cxn ang="0">
                  <a:pos x="0" y="8"/>
                </a:cxn>
                <a:cxn ang="0">
                  <a:pos x="4" y="0"/>
                </a:cxn>
                <a:cxn ang="0">
                  <a:pos x="36" y="0"/>
                </a:cxn>
                <a:cxn ang="0">
                  <a:pos x="104" y="0"/>
                </a:cxn>
                <a:cxn ang="0">
                  <a:pos x="140" y="8"/>
                </a:cxn>
                <a:cxn ang="0">
                  <a:pos x="168" y="12"/>
                </a:cxn>
                <a:cxn ang="0">
                  <a:pos x="200" y="24"/>
                </a:cxn>
                <a:cxn ang="0">
                  <a:pos x="212" y="44"/>
                </a:cxn>
                <a:cxn ang="0">
                  <a:pos x="216" y="56"/>
                </a:cxn>
                <a:cxn ang="0">
                  <a:pos x="216" y="68"/>
                </a:cxn>
                <a:cxn ang="0">
                  <a:pos x="212" y="80"/>
                </a:cxn>
                <a:cxn ang="0">
                  <a:pos x="200" y="92"/>
                </a:cxn>
                <a:cxn ang="0">
                  <a:pos x="180" y="104"/>
                </a:cxn>
                <a:cxn ang="0">
                  <a:pos x="128" y="108"/>
                </a:cxn>
              </a:cxnLst>
              <a:rect l="0" t="0" r="0" b="0"/>
              <a:pathLst>
                <a:path w="216" h="108">
                  <a:moveTo>
                    <a:pt x="128" y="108"/>
                  </a:moveTo>
                  <a:lnTo>
                    <a:pt x="104" y="104"/>
                  </a:lnTo>
                  <a:lnTo>
                    <a:pt x="128" y="96"/>
                  </a:lnTo>
                  <a:lnTo>
                    <a:pt x="144" y="80"/>
                  </a:lnTo>
                  <a:lnTo>
                    <a:pt x="152" y="68"/>
                  </a:lnTo>
                  <a:lnTo>
                    <a:pt x="152" y="56"/>
                  </a:lnTo>
                  <a:lnTo>
                    <a:pt x="152" y="44"/>
                  </a:lnTo>
                  <a:lnTo>
                    <a:pt x="132" y="32"/>
                  </a:lnTo>
                  <a:lnTo>
                    <a:pt x="116" y="20"/>
                  </a:lnTo>
                  <a:lnTo>
                    <a:pt x="72" y="8"/>
                  </a:lnTo>
                  <a:lnTo>
                    <a:pt x="28" y="8"/>
                  </a:lnTo>
                  <a:lnTo>
                    <a:pt x="0" y="8"/>
                  </a:lnTo>
                  <a:lnTo>
                    <a:pt x="4" y="0"/>
                  </a:lnTo>
                  <a:lnTo>
                    <a:pt x="36" y="0"/>
                  </a:lnTo>
                  <a:lnTo>
                    <a:pt x="104" y="0"/>
                  </a:lnTo>
                  <a:lnTo>
                    <a:pt x="140" y="8"/>
                  </a:lnTo>
                  <a:lnTo>
                    <a:pt x="168" y="12"/>
                  </a:lnTo>
                  <a:lnTo>
                    <a:pt x="200" y="24"/>
                  </a:lnTo>
                  <a:lnTo>
                    <a:pt x="212" y="44"/>
                  </a:lnTo>
                  <a:lnTo>
                    <a:pt x="216" y="56"/>
                  </a:lnTo>
                  <a:lnTo>
                    <a:pt x="216" y="68"/>
                  </a:lnTo>
                  <a:lnTo>
                    <a:pt x="212" y="80"/>
                  </a:lnTo>
                  <a:lnTo>
                    <a:pt x="200" y="92"/>
                  </a:lnTo>
                  <a:lnTo>
                    <a:pt x="180" y="104"/>
                  </a:lnTo>
                  <a:lnTo>
                    <a:pt x="128" y="10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4156" y="296"/>
              <a:ext cx="296" cy="156"/>
            </a:xfrm>
            <a:custGeom>
              <a:avLst/>
              <a:gdLst/>
              <a:ahLst/>
              <a:cxnLst>
                <a:cxn ang="0">
                  <a:pos x="128" y="140"/>
                </a:cxn>
                <a:cxn ang="0">
                  <a:pos x="176" y="128"/>
                </a:cxn>
                <a:cxn ang="0">
                  <a:pos x="188" y="120"/>
                </a:cxn>
                <a:cxn ang="0">
                  <a:pos x="200" y="108"/>
                </a:cxn>
                <a:cxn ang="0">
                  <a:pos x="204" y="92"/>
                </a:cxn>
                <a:cxn ang="0">
                  <a:pos x="212" y="80"/>
                </a:cxn>
                <a:cxn ang="0">
                  <a:pos x="204" y="68"/>
                </a:cxn>
                <a:cxn ang="0">
                  <a:pos x="192" y="48"/>
                </a:cxn>
                <a:cxn ang="0">
                  <a:pos x="168" y="36"/>
                </a:cxn>
                <a:cxn ang="0">
                  <a:pos x="108" y="20"/>
                </a:cxn>
                <a:cxn ang="0">
                  <a:pos x="40" y="20"/>
                </a:cxn>
                <a:cxn ang="0">
                  <a:pos x="0" y="20"/>
                </a:cxn>
                <a:cxn ang="0">
                  <a:pos x="16" y="0"/>
                </a:cxn>
                <a:cxn ang="0">
                  <a:pos x="16" y="8"/>
                </a:cxn>
                <a:cxn ang="0">
                  <a:pos x="48" y="0"/>
                </a:cxn>
                <a:cxn ang="0">
                  <a:pos x="92" y="0"/>
                </a:cxn>
                <a:cxn ang="0">
                  <a:pos x="152" y="8"/>
                </a:cxn>
                <a:cxn ang="0">
                  <a:pos x="192" y="12"/>
                </a:cxn>
                <a:cxn ang="0">
                  <a:pos x="228" y="24"/>
                </a:cxn>
                <a:cxn ang="0">
                  <a:pos x="252" y="36"/>
                </a:cxn>
                <a:cxn ang="0">
                  <a:pos x="272" y="48"/>
                </a:cxn>
                <a:cxn ang="0">
                  <a:pos x="288" y="68"/>
                </a:cxn>
                <a:cxn ang="0">
                  <a:pos x="296" y="80"/>
                </a:cxn>
                <a:cxn ang="0">
                  <a:pos x="284" y="96"/>
                </a:cxn>
                <a:cxn ang="0">
                  <a:pos x="272" y="116"/>
                </a:cxn>
                <a:cxn ang="0">
                  <a:pos x="228" y="140"/>
                </a:cxn>
                <a:cxn ang="0">
                  <a:pos x="192" y="152"/>
                </a:cxn>
                <a:cxn ang="0">
                  <a:pos x="168" y="156"/>
                </a:cxn>
                <a:cxn ang="0">
                  <a:pos x="128" y="140"/>
                </a:cxn>
              </a:cxnLst>
              <a:rect l="0" t="0" r="0" b="0"/>
              <a:pathLst>
                <a:path w="296" h="156">
                  <a:moveTo>
                    <a:pt x="128" y="140"/>
                  </a:moveTo>
                  <a:lnTo>
                    <a:pt x="176" y="128"/>
                  </a:lnTo>
                  <a:lnTo>
                    <a:pt x="188" y="120"/>
                  </a:lnTo>
                  <a:lnTo>
                    <a:pt x="200" y="108"/>
                  </a:lnTo>
                  <a:lnTo>
                    <a:pt x="204" y="92"/>
                  </a:lnTo>
                  <a:lnTo>
                    <a:pt x="212" y="80"/>
                  </a:lnTo>
                  <a:lnTo>
                    <a:pt x="204" y="68"/>
                  </a:lnTo>
                  <a:lnTo>
                    <a:pt x="192" y="48"/>
                  </a:lnTo>
                  <a:lnTo>
                    <a:pt x="168" y="36"/>
                  </a:lnTo>
                  <a:lnTo>
                    <a:pt x="108" y="20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48" y="0"/>
                  </a:lnTo>
                  <a:lnTo>
                    <a:pt x="92" y="0"/>
                  </a:lnTo>
                  <a:lnTo>
                    <a:pt x="152" y="8"/>
                  </a:lnTo>
                  <a:lnTo>
                    <a:pt x="192" y="12"/>
                  </a:lnTo>
                  <a:lnTo>
                    <a:pt x="228" y="24"/>
                  </a:lnTo>
                  <a:lnTo>
                    <a:pt x="252" y="36"/>
                  </a:lnTo>
                  <a:lnTo>
                    <a:pt x="272" y="48"/>
                  </a:lnTo>
                  <a:lnTo>
                    <a:pt x="288" y="68"/>
                  </a:lnTo>
                  <a:lnTo>
                    <a:pt x="296" y="80"/>
                  </a:lnTo>
                  <a:lnTo>
                    <a:pt x="284" y="96"/>
                  </a:lnTo>
                  <a:lnTo>
                    <a:pt x="272" y="116"/>
                  </a:lnTo>
                  <a:lnTo>
                    <a:pt x="228" y="140"/>
                  </a:lnTo>
                  <a:lnTo>
                    <a:pt x="192" y="152"/>
                  </a:lnTo>
                  <a:lnTo>
                    <a:pt x="168" y="156"/>
                  </a:lnTo>
                  <a:lnTo>
                    <a:pt x="128" y="1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4172" y="272"/>
              <a:ext cx="328" cy="204"/>
            </a:xfrm>
            <a:custGeom>
              <a:avLst/>
              <a:gdLst/>
              <a:ahLst/>
              <a:cxnLst>
                <a:cxn ang="0">
                  <a:pos x="160" y="180"/>
                </a:cxn>
                <a:cxn ang="0">
                  <a:pos x="188" y="176"/>
                </a:cxn>
                <a:cxn ang="0">
                  <a:pos x="224" y="164"/>
                </a:cxn>
                <a:cxn ang="0">
                  <a:pos x="260" y="140"/>
                </a:cxn>
                <a:cxn ang="0">
                  <a:pos x="272" y="120"/>
                </a:cxn>
                <a:cxn ang="0">
                  <a:pos x="284" y="104"/>
                </a:cxn>
                <a:cxn ang="0">
                  <a:pos x="280" y="92"/>
                </a:cxn>
                <a:cxn ang="0">
                  <a:pos x="260" y="68"/>
                </a:cxn>
                <a:cxn ang="0">
                  <a:pos x="244" y="56"/>
                </a:cxn>
                <a:cxn ang="0">
                  <a:pos x="220" y="44"/>
                </a:cxn>
                <a:cxn ang="0">
                  <a:pos x="184" y="32"/>
                </a:cxn>
                <a:cxn ang="0">
                  <a:pos x="136" y="24"/>
                </a:cxn>
                <a:cxn ang="0">
                  <a:pos x="80" y="24"/>
                </a:cxn>
                <a:cxn ang="0">
                  <a:pos x="36" y="20"/>
                </a:cxn>
                <a:cxn ang="0">
                  <a:pos x="0" y="24"/>
                </a:cxn>
                <a:cxn ang="0">
                  <a:pos x="12" y="0"/>
                </a:cxn>
                <a:cxn ang="0">
                  <a:pos x="56" y="0"/>
                </a:cxn>
                <a:cxn ang="0">
                  <a:pos x="104" y="0"/>
                </a:cxn>
                <a:cxn ang="0">
                  <a:pos x="116" y="0"/>
                </a:cxn>
                <a:cxn ang="0">
                  <a:pos x="164" y="12"/>
                </a:cxn>
                <a:cxn ang="0">
                  <a:pos x="164" y="4"/>
                </a:cxn>
                <a:cxn ang="0">
                  <a:pos x="152" y="4"/>
                </a:cxn>
                <a:cxn ang="0">
                  <a:pos x="188" y="12"/>
                </a:cxn>
                <a:cxn ang="0">
                  <a:pos x="232" y="24"/>
                </a:cxn>
                <a:cxn ang="0">
                  <a:pos x="272" y="36"/>
                </a:cxn>
                <a:cxn ang="0">
                  <a:pos x="316" y="68"/>
                </a:cxn>
                <a:cxn ang="0">
                  <a:pos x="328" y="80"/>
                </a:cxn>
                <a:cxn ang="0">
                  <a:pos x="328" y="96"/>
                </a:cxn>
                <a:cxn ang="0">
                  <a:pos x="328" y="120"/>
                </a:cxn>
                <a:cxn ang="0">
                  <a:pos x="324" y="132"/>
                </a:cxn>
                <a:cxn ang="0">
                  <a:pos x="316" y="144"/>
                </a:cxn>
                <a:cxn ang="0">
                  <a:pos x="280" y="168"/>
                </a:cxn>
                <a:cxn ang="0">
                  <a:pos x="176" y="204"/>
                </a:cxn>
                <a:cxn ang="0">
                  <a:pos x="160" y="180"/>
                </a:cxn>
              </a:cxnLst>
              <a:rect l="0" t="0" r="0" b="0"/>
              <a:pathLst>
                <a:path w="328" h="204">
                  <a:moveTo>
                    <a:pt x="160" y="180"/>
                  </a:moveTo>
                  <a:lnTo>
                    <a:pt x="188" y="176"/>
                  </a:lnTo>
                  <a:lnTo>
                    <a:pt x="224" y="164"/>
                  </a:lnTo>
                  <a:lnTo>
                    <a:pt x="260" y="140"/>
                  </a:lnTo>
                  <a:lnTo>
                    <a:pt x="272" y="120"/>
                  </a:lnTo>
                  <a:lnTo>
                    <a:pt x="284" y="104"/>
                  </a:lnTo>
                  <a:lnTo>
                    <a:pt x="280" y="92"/>
                  </a:lnTo>
                  <a:lnTo>
                    <a:pt x="260" y="68"/>
                  </a:lnTo>
                  <a:lnTo>
                    <a:pt x="244" y="56"/>
                  </a:lnTo>
                  <a:lnTo>
                    <a:pt x="220" y="44"/>
                  </a:lnTo>
                  <a:lnTo>
                    <a:pt x="184" y="32"/>
                  </a:lnTo>
                  <a:lnTo>
                    <a:pt x="136" y="24"/>
                  </a:lnTo>
                  <a:lnTo>
                    <a:pt x="80" y="24"/>
                  </a:lnTo>
                  <a:lnTo>
                    <a:pt x="36" y="20"/>
                  </a:lnTo>
                  <a:lnTo>
                    <a:pt x="0" y="24"/>
                  </a:lnTo>
                  <a:lnTo>
                    <a:pt x="12" y="0"/>
                  </a:lnTo>
                  <a:lnTo>
                    <a:pt x="56" y="0"/>
                  </a:lnTo>
                  <a:lnTo>
                    <a:pt x="104" y="0"/>
                  </a:lnTo>
                  <a:lnTo>
                    <a:pt x="116" y="0"/>
                  </a:lnTo>
                  <a:lnTo>
                    <a:pt x="164" y="12"/>
                  </a:lnTo>
                  <a:lnTo>
                    <a:pt x="164" y="4"/>
                  </a:lnTo>
                  <a:lnTo>
                    <a:pt x="152" y="4"/>
                  </a:lnTo>
                  <a:lnTo>
                    <a:pt x="188" y="12"/>
                  </a:lnTo>
                  <a:lnTo>
                    <a:pt x="232" y="24"/>
                  </a:lnTo>
                  <a:lnTo>
                    <a:pt x="272" y="36"/>
                  </a:lnTo>
                  <a:lnTo>
                    <a:pt x="316" y="68"/>
                  </a:lnTo>
                  <a:lnTo>
                    <a:pt x="328" y="80"/>
                  </a:lnTo>
                  <a:lnTo>
                    <a:pt x="328" y="96"/>
                  </a:lnTo>
                  <a:lnTo>
                    <a:pt x="328" y="120"/>
                  </a:lnTo>
                  <a:lnTo>
                    <a:pt x="324" y="132"/>
                  </a:lnTo>
                  <a:lnTo>
                    <a:pt x="316" y="144"/>
                  </a:lnTo>
                  <a:lnTo>
                    <a:pt x="280" y="168"/>
                  </a:lnTo>
                  <a:lnTo>
                    <a:pt x="176" y="204"/>
                  </a:lnTo>
                  <a:lnTo>
                    <a:pt x="160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4344" y="284"/>
              <a:ext cx="320" cy="224"/>
            </a:xfrm>
            <a:custGeom>
              <a:avLst/>
              <a:gdLst/>
              <a:ahLst/>
              <a:cxnLst>
                <a:cxn ang="0">
                  <a:pos x="4" y="216"/>
                </a:cxn>
                <a:cxn ang="0">
                  <a:pos x="84" y="204"/>
                </a:cxn>
                <a:cxn ang="0">
                  <a:pos x="144" y="188"/>
                </a:cxn>
                <a:cxn ang="0">
                  <a:pos x="212" y="164"/>
                </a:cxn>
                <a:cxn ang="0">
                  <a:pos x="240" y="144"/>
                </a:cxn>
                <a:cxn ang="0">
                  <a:pos x="260" y="116"/>
                </a:cxn>
                <a:cxn ang="0">
                  <a:pos x="260" y="96"/>
                </a:cxn>
                <a:cxn ang="0">
                  <a:pos x="260" y="80"/>
                </a:cxn>
                <a:cxn ang="0">
                  <a:pos x="248" y="68"/>
                </a:cxn>
                <a:cxn ang="0">
                  <a:pos x="224" y="44"/>
                </a:cxn>
                <a:cxn ang="0">
                  <a:pos x="192" y="24"/>
                </a:cxn>
                <a:cxn ang="0">
                  <a:pos x="156" y="12"/>
                </a:cxn>
                <a:cxn ang="0">
                  <a:pos x="128" y="8"/>
                </a:cxn>
                <a:cxn ang="0">
                  <a:pos x="164" y="0"/>
                </a:cxn>
                <a:cxn ang="0">
                  <a:pos x="212" y="8"/>
                </a:cxn>
                <a:cxn ang="0">
                  <a:pos x="260" y="20"/>
                </a:cxn>
                <a:cxn ang="0">
                  <a:pos x="284" y="32"/>
                </a:cxn>
                <a:cxn ang="0">
                  <a:pos x="300" y="48"/>
                </a:cxn>
                <a:cxn ang="0">
                  <a:pos x="312" y="60"/>
                </a:cxn>
                <a:cxn ang="0">
                  <a:pos x="320" y="72"/>
                </a:cxn>
                <a:cxn ang="0">
                  <a:pos x="320" y="96"/>
                </a:cxn>
                <a:cxn ang="0">
                  <a:pos x="312" y="116"/>
                </a:cxn>
                <a:cxn ang="0">
                  <a:pos x="296" y="132"/>
                </a:cxn>
                <a:cxn ang="0">
                  <a:pos x="272" y="152"/>
                </a:cxn>
                <a:cxn ang="0">
                  <a:pos x="240" y="168"/>
                </a:cxn>
                <a:cxn ang="0">
                  <a:pos x="228" y="176"/>
                </a:cxn>
                <a:cxn ang="0">
                  <a:pos x="180" y="192"/>
                </a:cxn>
                <a:cxn ang="0">
                  <a:pos x="100" y="212"/>
                </a:cxn>
                <a:cxn ang="0">
                  <a:pos x="0" y="224"/>
                </a:cxn>
                <a:cxn ang="0">
                  <a:pos x="4" y="216"/>
                </a:cxn>
              </a:cxnLst>
              <a:rect l="0" t="0" r="0" b="0"/>
              <a:pathLst>
                <a:path w="320" h="224">
                  <a:moveTo>
                    <a:pt x="4" y="216"/>
                  </a:moveTo>
                  <a:lnTo>
                    <a:pt x="84" y="204"/>
                  </a:lnTo>
                  <a:lnTo>
                    <a:pt x="144" y="188"/>
                  </a:lnTo>
                  <a:lnTo>
                    <a:pt x="212" y="164"/>
                  </a:lnTo>
                  <a:lnTo>
                    <a:pt x="240" y="144"/>
                  </a:lnTo>
                  <a:lnTo>
                    <a:pt x="260" y="116"/>
                  </a:lnTo>
                  <a:lnTo>
                    <a:pt x="260" y="96"/>
                  </a:lnTo>
                  <a:lnTo>
                    <a:pt x="260" y="80"/>
                  </a:lnTo>
                  <a:lnTo>
                    <a:pt x="248" y="68"/>
                  </a:lnTo>
                  <a:lnTo>
                    <a:pt x="224" y="44"/>
                  </a:lnTo>
                  <a:lnTo>
                    <a:pt x="192" y="24"/>
                  </a:lnTo>
                  <a:lnTo>
                    <a:pt x="156" y="12"/>
                  </a:lnTo>
                  <a:lnTo>
                    <a:pt x="128" y="8"/>
                  </a:lnTo>
                  <a:lnTo>
                    <a:pt x="164" y="0"/>
                  </a:lnTo>
                  <a:lnTo>
                    <a:pt x="212" y="8"/>
                  </a:lnTo>
                  <a:lnTo>
                    <a:pt x="260" y="20"/>
                  </a:lnTo>
                  <a:lnTo>
                    <a:pt x="284" y="32"/>
                  </a:lnTo>
                  <a:lnTo>
                    <a:pt x="300" y="48"/>
                  </a:lnTo>
                  <a:lnTo>
                    <a:pt x="312" y="60"/>
                  </a:lnTo>
                  <a:lnTo>
                    <a:pt x="320" y="72"/>
                  </a:lnTo>
                  <a:lnTo>
                    <a:pt x="320" y="96"/>
                  </a:lnTo>
                  <a:lnTo>
                    <a:pt x="312" y="116"/>
                  </a:lnTo>
                  <a:lnTo>
                    <a:pt x="296" y="132"/>
                  </a:lnTo>
                  <a:lnTo>
                    <a:pt x="272" y="152"/>
                  </a:lnTo>
                  <a:lnTo>
                    <a:pt x="240" y="168"/>
                  </a:lnTo>
                  <a:lnTo>
                    <a:pt x="228" y="176"/>
                  </a:lnTo>
                  <a:lnTo>
                    <a:pt x="180" y="192"/>
                  </a:lnTo>
                  <a:lnTo>
                    <a:pt x="100" y="212"/>
                  </a:lnTo>
                  <a:lnTo>
                    <a:pt x="0" y="224"/>
                  </a:lnTo>
                  <a:lnTo>
                    <a:pt x="4" y="2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4288" y="296"/>
              <a:ext cx="528" cy="260"/>
            </a:xfrm>
            <a:custGeom>
              <a:avLst/>
              <a:gdLst/>
              <a:ahLst/>
              <a:cxnLst>
                <a:cxn ang="0">
                  <a:pos x="36" y="224"/>
                </a:cxn>
                <a:cxn ang="0">
                  <a:pos x="56" y="212"/>
                </a:cxn>
                <a:cxn ang="0">
                  <a:pos x="156" y="204"/>
                </a:cxn>
                <a:cxn ang="0">
                  <a:pos x="236" y="188"/>
                </a:cxn>
                <a:cxn ang="0">
                  <a:pos x="284" y="168"/>
                </a:cxn>
                <a:cxn ang="0">
                  <a:pos x="304" y="156"/>
                </a:cxn>
                <a:cxn ang="0">
                  <a:pos x="332" y="140"/>
                </a:cxn>
                <a:cxn ang="0">
                  <a:pos x="356" y="120"/>
                </a:cxn>
                <a:cxn ang="0">
                  <a:pos x="376" y="104"/>
                </a:cxn>
                <a:cxn ang="0">
                  <a:pos x="380" y="84"/>
                </a:cxn>
                <a:cxn ang="0">
                  <a:pos x="376" y="60"/>
                </a:cxn>
                <a:cxn ang="0">
                  <a:pos x="368" y="48"/>
                </a:cxn>
                <a:cxn ang="0">
                  <a:pos x="356" y="32"/>
                </a:cxn>
                <a:cxn ang="0">
                  <a:pos x="340" y="12"/>
                </a:cxn>
                <a:cxn ang="0">
                  <a:pos x="308" y="0"/>
                </a:cxn>
                <a:cxn ang="0">
                  <a:pos x="352" y="0"/>
                </a:cxn>
                <a:cxn ang="0">
                  <a:pos x="388" y="8"/>
                </a:cxn>
                <a:cxn ang="0">
                  <a:pos x="436" y="12"/>
                </a:cxn>
                <a:cxn ang="0">
                  <a:pos x="472" y="24"/>
                </a:cxn>
                <a:cxn ang="0">
                  <a:pos x="504" y="44"/>
                </a:cxn>
                <a:cxn ang="0">
                  <a:pos x="520" y="56"/>
                </a:cxn>
                <a:cxn ang="0">
                  <a:pos x="528" y="72"/>
                </a:cxn>
                <a:cxn ang="0">
                  <a:pos x="520" y="96"/>
                </a:cxn>
                <a:cxn ang="0">
                  <a:pos x="508" y="116"/>
                </a:cxn>
                <a:cxn ang="0">
                  <a:pos x="492" y="132"/>
                </a:cxn>
                <a:cxn ang="0">
                  <a:pos x="460" y="152"/>
                </a:cxn>
                <a:cxn ang="0">
                  <a:pos x="416" y="168"/>
                </a:cxn>
                <a:cxn ang="0">
                  <a:pos x="316" y="200"/>
                </a:cxn>
                <a:cxn ang="0">
                  <a:pos x="188" y="228"/>
                </a:cxn>
                <a:cxn ang="0">
                  <a:pos x="132" y="240"/>
                </a:cxn>
                <a:cxn ang="0">
                  <a:pos x="132" y="236"/>
                </a:cxn>
                <a:cxn ang="0">
                  <a:pos x="108" y="240"/>
                </a:cxn>
                <a:cxn ang="0">
                  <a:pos x="56" y="248"/>
                </a:cxn>
                <a:cxn ang="0">
                  <a:pos x="20" y="252"/>
                </a:cxn>
                <a:cxn ang="0">
                  <a:pos x="0" y="260"/>
                </a:cxn>
                <a:cxn ang="0">
                  <a:pos x="12" y="248"/>
                </a:cxn>
                <a:cxn ang="0">
                  <a:pos x="24" y="236"/>
                </a:cxn>
                <a:cxn ang="0">
                  <a:pos x="36" y="224"/>
                </a:cxn>
              </a:cxnLst>
              <a:rect l="0" t="0" r="0" b="0"/>
              <a:pathLst>
                <a:path w="528" h="260">
                  <a:moveTo>
                    <a:pt x="36" y="224"/>
                  </a:moveTo>
                  <a:lnTo>
                    <a:pt x="56" y="212"/>
                  </a:lnTo>
                  <a:lnTo>
                    <a:pt x="156" y="204"/>
                  </a:lnTo>
                  <a:lnTo>
                    <a:pt x="236" y="188"/>
                  </a:lnTo>
                  <a:lnTo>
                    <a:pt x="284" y="168"/>
                  </a:lnTo>
                  <a:lnTo>
                    <a:pt x="304" y="156"/>
                  </a:lnTo>
                  <a:lnTo>
                    <a:pt x="332" y="140"/>
                  </a:lnTo>
                  <a:lnTo>
                    <a:pt x="356" y="120"/>
                  </a:lnTo>
                  <a:lnTo>
                    <a:pt x="376" y="104"/>
                  </a:lnTo>
                  <a:lnTo>
                    <a:pt x="380" y="84"/>
                  </a:lnTo>
                  <a:lnTo>
                    <a:pt x="376" y="60"/>
                  </a:lnTo>
                  <a:lnTo>
                    <a:pt x="368" y="48"/>
                  </a:lnTo>
                  <a:lnTo>
                    <a:pt x="356" y="32"/>
                  </a:lnTo>
                  <a:lnTo>
                    <a:pt x="340" y="12"/>
                  </a:lnTo>
                  <a:lnTo>
                    <a:pt x="308" y="0"/>
                  </a:lnTo>
                  <a:lnTo>
                    <a:pt x="352" y="0"/>
                  </a:lnTo>
                  <a:lnTo>
                    <a:pt x="388" y="8"/>
                  </a:lnTo>
                  <a:lnTo>
                    <a:pt x="436" y="12"/>
                  </a:lnTo>
                  <a:lnTo>
                    <a:pt x="472" y="24"/>
                  </a:lnTo>
                  <a:lnTo>
                    <a:pt x="504" y="44"/>
                  </a:lnTo>
                  <a:lnTo>
                    <a:pt x="520" y="56"/>
                  </a:lnTo>
                  <a:lnTo>
                    <a:pt x="528" y="72"/>
                  </a:lnTo>
                  <a:lnTo>
                    <a:pt x="520" y="96"/>
                  </a:lnTo>
                  <a:lnTo>
                    <a:pt x="508" y="116"/>
                  </a:lnTo>
                  <a:lnTo>
                    <a:pt x="492" y="132"/>
                  </a:lnTo>
                  <a:lnTo>
                    <a:pt x="460" y="152"/>
                  </a:lnTo>
                  <a:lnTo>
                    <a:pt x="416" y="168"/>
                  </a:lnTo>
                  <a:lnTo>
                    <a:pt x="316" y="200"/>
                  </a:lnTo>
                  <a:lnTo>
                    <a:pt x="188" y="228"/>
                  </a:lnTo>
                  <a:lnTo>
                    <a:pt x="132" y="240"/>
                  </a:lnTo>
                  <a:lnTo>
                    <a:pt x="132" y="236"/>
                  </a:lnTo>
                  <a:lnTo>
                    <a:pt x="108" y="240"/>
                  </a:lnTo>
                  <a:lnTo>
                    <a:pt x="56" y="248"/>
                  </a:lnTo>
                  <a:lnTo>
                    <a:pt x="20" y="252"/>
                  </a:lnTo>
                  <a:lnTo>
                    <a:pt x="0" y="260"/>
                  </a:lnTo>
                  <a:lnTo>
                    <a:pt x="12" y="248"/>
                  </a:lnTo>
                  <a:lnTo>
                    <a:pt x="24" y="236"/>
                  </a:lnTo>
                  <a:lnTo>
                    <a:pt x="36" y="2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4288" y="544"/>
              <a:ext cx="104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0" y="20"/>
                </a:cxn>
                <a:cxn ang="0">
                  <a:pos x="12" y="12"/>
                </a:cxn>
                <a:cxn ang="0">
                  <a:pos x="56" y="4"/>
                </a:cxn>
                <a:cxn ang="0">
                  <a:pos x="104" y="0"/>
                </a:cxn>
                <a:cxn ang="0">
                  <a:pos x="60" y="20"/>
                </a:cxn>
                <a:cxn ang="0">
                  <a:pos x="36" y="36"/>
                </a:cxn>
                <a:cxn ang="0">
                  <a:pos x="12" y="56"/>
                </a:cxn>
                <a:cxn ang="0">
                  <a:pos x="8" y="44"/>
                </a:cxn>
                <a:cxn ang="0">
                  <a:pos x="0" y="32"/>
                </a:cxn>
              </a:cxnLst>
              <a:rect l="0" t="0" r="0" b="0"/>
              <a:pathLst>
                <a:path w="104" h="56">
                  <a:moveTo>
                    <a:pt x="0" y="32"/>
                  </a:moveTo>
                  <a:lnTo>
                    <a:pt x="0" y="20"/>
                  </a:lnTo>
                  <a:lnTo>
                    <a:pt x="12" y="12"/>
                  </a:lnTo>
                  <a:lnTo>
                    <a:pt x="56" y="4"/>
                  </a:lnTo>
                  <a:lnTo>
                    <a:pt x="104" y="0"/>
                  </a:lnTo>
                  <a:lnTo>
                    <a:pt x="60" y="20"/>
                  </a:lnTo>
                  <a:lnTo>
                    <a:pt x="36" y="36"/>
                  </a:lnTo>
                  <a:lnTo>
                    <a:pt x="12" y="56"/>
                  </a:lnTo>
                  <a:lnTo>
                    <a:pt x="8" y="44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4300" y="276"/>
              <a:ext cx="580" cy="360"/>
            </a:xfrm>
            <a:custGeom>
              <a:avLst/>
              <a:gdLst/>
              <a:ahLst/>
              <a:cxnLst>
                <a:cxn ang="0">
                  <a:pos x="20" y="340"/>
                </a:cxn>
                <a:cxn ang="0">
                  <a:pos x="0" y="328"/>
                </a:cxn>
                <a:cxn ang="0">
                  <a:pos x="12" y="316"/>
                </a:cxn>
                <a:cxn ang="0">
                  <a:pos x="44" y="292"/>
                </a:cxn>
                <a:cxn ang="0">
                  <a:pos x="96" y="272"/>
                </a:cxn>
                <a:cxn ang="0">
                  <a:pos x="176" y="256"/>
                </a:cxn>
                <a:cxn ang="0">
                  <a:pos x="308" y="224"/>
                </a:cxn>
                <a:cxn ang="0">
                  <a:pos x="404" y="196"/>
                </a:cxn>
                <a:cxn ang="0">
                  <a:pos x="448" y="176"/>
                </a:cxn>
                <a:cxn ang="0">
                  <a:pos x="480" y="152"/>
                </a:cxn>
                <a:cxn ang="0">
                  <a:pos x="504" y="136"/>
                </a:cxn>
                <a:cxn ang="0">
                  <a:pos x="516" y="116"/>
                </a:cxn>
                <a:cxn ang="0">
                  <a:pos x="520" y="92"/>
                </a:cxn>
                <a:cxn ang="0">
                  <a:pos x="508" y="76"/>
                </a:cxn>
                <a:cxn ang="0">
                  <a:pos x="492" y="56"/>
                </a:cxn>
                <a:cxn ang="0">
                  <a:pos x="460" y="44"/>
                </a:cxn>
                <a:cxn ang="0">
                  <a:pos x="424" y="32"/>
                </a:cxn>
                <a:cxn ang="0">
                  <a:pos x="376" y="20"/>
                </a:cxn>
                <a:cxn ang="0">
                  <a:pos x="332" y="16"/>
                </a:cxn>
                <a:cxn ang="0">
                  <a:pos x="292" y="20"/>
                </a:cxn>
                <a:cxn ang="0">
                  <a:pos x="224" y="8"/>
                </a:cxn>
                <a:cxn ang="0">
                  <a:pos x="284" y="0"/>
                </a:cxn>
                <a:cxn ang="0">
                  <a:pos x="376" y="0"/>
                </a:cxn>
                <a:cxn ang="0">
                  <a:pos x="424" y="8"/>
                </a:cxn>
                <a:cxn ang="0">
                  <a:pos x="472" y="20"/>
                </a:cxn>
                <a:cxn ang="0">
                  <a:pos x="520" y="40"/>
                </a:cxn>
                <a:cxn ang="0">
                  <a:pos x="556" y="56"/>
                </a:cxn>
                <a:cxn ang="0">
                  <a:pos x="568" y="80"/>
                </a:cxn>
                <a:cxn ang="0">
                  <a:pos x="580" y="100"/>
                </a:cxn>
                <a:cxn ang="0">
                  <a:pos x="580" y="124"/>
                </a:cxn>
                <a:cxn ang="0">
                  <a:pos x="568" y="152"/>
                </a:cxn>
                <a:cxn ang="0">
                  <a:pos x="552" y="176"/>
                </a:cxn>
                <a:cxn ang="0">
                  <a:pos x="508" y="196"/>
                </a:cxn>
                <a:cxn ang="0">
                  <a:pos x="448" y="212"/>
                </a:cxn>
                <a:cxn ang="0">
                  <a:pos x="368" y="236"/>
                </a:cxn>
                <a:cxn ang="0">
                  <a:pos x="292" y="248"/>
                </a:cxn>
                <a:cxn ang="0">
                  <a:pos x="220" y="256"/>
                </a:cxn>
                <a:cxn ang="0">
                  <a:pos x="152" y="268"/>
                </a:cxn>
                <a:cxn ang="0">
                  <a:pos x="96" y="288"/>
                </a:cxn>
                <a:cxn ang="0">
                  <a:pos x="80" y="300"/>
                </a:cxn>
                <a:cxn ang="0">
                  <a:pos x="60" y="316"/>
                </a:cxn>
                <a:cxn ang="0">
                  <a:pos x="56" y="336"/>
                </a:cxn>
                <a:cxn ang="0">
                  <a:pos x="56" y="360"/>
                </a:cxn>
                <a:cxn ang="0">
                  <a:pos x="20" y="340"/>
                </a:cxn>
              </a:cxnLst>
              <a:rect l="0" t="0" r="0" b="0"/>
              <a:pathLst>
                <a:path w="580" h="360">
                  <a:moveTo>
                    <a:pt x="20" y="340"/>
                  </a:moveTo>
                  <a:lnTo>
                    <a:pt x="0" y="328"/>
                  </a:lnTo>
                  <a:lnTo>
                    <a:pt x="12" y="316"/>
                  </a:lnTo>
                  <a:lnTo>
                    <a:pt x="44" y="292"/>
                  </a:lnTo>
                  <a:lnTo>
                    <a:pt x="96" y="272"/>
                  </a:lnTo>
                  <a:lnTo>
                    <a:pt x="176" y="256"/>
                  </a:lnTo>
                  <a:lnTo>
                    <a:pt x="308" y="224"/>
                  </a:lnTo>
                  <a:lnTo>
                    <a:pt x="404" y="196"/>
                  </a:lnTo>
                  <a:lnTo>
                    <a:pt x="448" y="176"/>
                  </a:lnTo>
                  <a:lnTo>
                    <a:pt x="480" y="152"/>
                  </a:lnTo>
                  <a:lnTo>
                    <a:pt x="504" y="136"/>
                  </a:lnTo>
                  <a:lnTo>
                    <a:pt x="516" y="116"/>
                  </a:lnTo>
                  <a:lnTo>
                    <a:pt x="520" y="92"/>
                  </a:lnTo>
                  <a:lnTo>
                    <a:pt x="508" y="76"/>
                  </a:lnTo>
                  <a:lnTo>
                    <a:pt x="492" y="56"/>
                  </a:lnTo>
                  <a:lnTo>
                    <a:pt x="460" y="44"/>
                  </a:lnTo>
                  <a:lnTo>
                    <a:pt x="424" y="32"/>
                  </a:lnTo>
                  <a:lnTo>
                    <a:pt x="376" y="20"/>
                  </a:lnTo>
                  <a:lnTo>
                    <a:pt x="332" y="16"/>
                  </a:lnTo>
                  <a:lnTo>
                    <a:pt x="292" y="20"/>
                  </a:lnTo>
                  <a:lnTo>
                    <a:pt x="224" y="8"/>
                  </a:lnTo>
                  <a:lnTo>
                    <a:pt x="284" y="0"/>
                  </a:lnTo>
                  <a:lnTo>
                    <a:pt x="376" y="0"/>
                  </a:lnTo>
                  <a:lnTo>
                    <a:pt x="424" y="8"/>
                  </a:lnTo>
                  <a:lnTo>
                    <a:pt x="472" y="20"/>
                  </a:lnTo>
                  <a:lnTo>
                    <a:pt x="520" y="40"/>
                  </a:lnTo>
                  <a:lnTo>
                    <a:pt x="556" y="56"/>
                  </a:lnTo>
                  <a:lnTo>
                    <a:pt x="568" y="80"/>
                  </a:lnTo>
                  <a:lnTo>
                    <a:pt x="580" y="100"/>
                  </a:lnTo>
                  <a:lnTo>
                    <a:pt x="580" y="124"/>
                  </a:lnTo>
                  <a:lnTo>
                    <a:pt x="568" y="152"/>
                  </a:lnTo>
                  <a:lnTo>
                    <a:pt x="552" y="176"/>
                  </a:lnTo>
                  <a:lnTo>
                    <a:pt x="508" y="196"/>
                  </a:lnTo>
                  <a:lnTo>
                    <a:pt x="448" y="212"/>
                  </a:lnTo>
                  <a:lnTo>
                    <a:pt x="368" y="236"/>
                  </a:lnTo>
                  <a:lnTo>
                    <a:pt x="292" y="248"/>
                  </a:lnTo>
                  <a:lnTo>
                    <a:pt x="220" y="256"/>
                  </a:lnTo>
                  <a:lnTo>
                    <a:pt x="152" y="268"/>
                  </a:lnTo>
                  <a:lnTo>
                    <a:pt x="96" y="288"/>
                  </a:lnTo>
                  <a:lnTo>
                    <a:pt x="80" y="300"/>
                  </a:lnTo>
                  <a:lnTo>
                    <a:pt x="60" y="316"/>
                  </a:lnTo>
                  <a:lnTo>
                    <a:pt x="56" y="336"/>
                  </a:lnTo>
                  <a:lnTo>
                    <a:pt x="56" y="360"/>
                  </a:lnTo>
                  <a:lnTo>
                    <a:pt x="20" y="3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4360" y="292"/>
              <a:ext cx="612" cy="360"/>
            </a:xfrm>
            <a:custGeom>
              <a:avLst/>
              <a:gdLst/>
              <a:ahLst/>
              <a:cxnLst>
                <a:cxn ang="0">
                  <a:pos x="0" y="344"/>
                </a:cxn>
                <a:cxn ang="0">
                  <a:pos x="0" y="320"/>
                </a:cxn>
                <a:cxn ang="0">
                  <a:pos x="8" y="300"/>
                </a:cxn>
                <a:cxn ang="0">
                  <a:pos x="20" y="288"/>
                </a:cxn>
                <a:cxn ang="0">
                  <a:pos x="44" y="276"/>
                </a:cxn>
                <a:cxn ang="0">
                  <a:pos x="92" y="256"/>
                </a:cxn>
                <a:cxn ang="0">
                  <a:pos x="160" y="244"/>
                </a:cxn>
                <a:cxn ang="0">
                  <a:pos x="232" y="240"/>
                </a:cxn>
                <a:cxn ang="0">
                  <a:pos x="308" y="220"/>
                </a:cxn>
                <a:cxn ang="0">
                  <a:pos x="396" y="204"/>
                </a:cxn>
                <a:cxn ang="0">
                  <a:pos x="448" y="184"/>
                </a:cxn>
                <a:cxn ang="0">
                  <a:pos x="492" y="160"/>
                </a:cxn>
                <a:cxn ang="0">
                  <a:pos x="516" y="136"/>
                </a:cxn>
                <a:cxn ang="0">
                  <a:pos x="528" y="112"/>
                </a:cxn>
                <a:cxn ang="0">
                  <a:pos x="528" y="84"/>
                </a:cxn>
                <a:cxn ang="0">
                  <a:pos x="516" y="60"/>
                </a:cxn>
                <a:cxn ang="0">
                  <a:pos x="496" y="40"/>
                </a:cxn>
                <a:cxn ang="0">
                  <a:pos x="460" y="16"/>
                </a:cxn>
                <a:cxn ang="0">
                  <a:pos x="412" y="0"/>
                </a:cxn>
                <a:cxn ang="0">
                  <a:pos x="484" y="4"/>
                </a:cxn>
                <a:cxn ang="0">
                  <a:pos x="528" y="12"/>
                </a:cxn>
                <a:cxn ang="0">
                  <a:pos x="564" y="28"/>
                </a:cxn>
                <a:cxn ang="0">
                  <a:pos x="600" y="48"/>
                </a:cxn>
                <a:cxn ang="0">
                  <a:pos x="612" y="60"/>
                </a:cxn>
                <a:cxn ang="0">
                  <a:pos x="612" y="72"/>
                </a:cxn>
                <a:cxn ang="0">
                  <a:pos x="612" y="84"/>
                </a:cxn>
                <a:cxn ang="0">
                  <a:pos x="604" y="100"/>
                </a:cxn>
                <a:cxn ang="0">
                  <a:pos x="580" y="124"/>
                </a:cxn>
                <a:cxn ang="0">
                  <a:pos x="544" y="148"/>
                </a:cxn>
                <a:cxn ang="0">
                  <a:pos x="508" y="168"/>
                </a:cxn>
                <a:cxn ang="0">
                  <a:pos x="460" y="184"/>
                </a:cxn>
                <a:cxn ang="0">
                  <a:pos x="352" y="220"/>
                </a:cxn>
                <a:cxn ang="0">
                  <a:pos x="212" y="252"/>
                </a:cxn>
                <a:cxn ang="0">
                  <a:pos x="124" y="272"/>
                </a:cxn>
                <a:cxn ang="0">
                  <a:pos x="68" y="288"/>
                </a:cxn>
                <a:cxn ang="0">
                  <a:pos x="44" y="308"/>
                </a:cxn>
                <a:cxn ang="0">
                  <a:pos x="36" y="312"/>
                </a:cxn>
                <a:cxn ang="0">
                  <a:pos x="32" y="320"/>
                </a:cxn>
                <a:cxn ang="0">
                  <a:pos x="32" y="332"/>
                </a:cxn>
                <a:cxn ang="0">
                  <a:pos x="36" y="348"/>
                </a:cxn>
                <a:cxn ang="0">
                  <a:pos x="48" y="360"/>
                </a:cxn>
                <a:cxn ang="0">
                  <a:pos x="0" y="344"/>
                </a:cxn>
              </a:cxnLst>
              <a:rect l="0" t="0" r="0" b="0"/>
              <a:pathLst>
                <a:path w="612" h="360">
                  <a:moveTo>
                    <a:pt x="0" y="344"/>
                  </a:moveTo>
                  <a:lnTo>
                    <a:pt x="0" y="320"/>
                  </a:lnTo>
                  <a:lnTo>
                    <a:pt x="8" y="300"/>
                  </a:lnTo>
                  <a:lnTo>
                    <a:pt x="20" y="288"/>
                  </a:lnTo>
                  <a:lnTo>
                    <a:pt x="44" y="276"/>
                  </a:lnTo>
                  <a:lnTo>
                    <a:pt x="92" y="256"/>
                  </a:lnTo>
                  <a:lnTo>
                    <a:pt x="160" y="244"/>
                  </a:lnTo>
                  <a:lnTo>
                    <a:pt x="232" y="240"/>
                  </a:lnTo>
                  <a:lnTo>
                    <a:pt x="308" y="220"/>
                  </a:lnTo>
                  <a:lnTo>
                    <a:pt x="396" y="204"/>
                  </a:lnTo>
                  <a:lnTo>
                    <a:pt x="448" y="184"/>
                  </a:lnTo>
                  <a:lnTo>
                    <a:pt x="492" y="160"/>
                  </a:lnTo>
                  <a:lnTo>
                    <a:pt x="516" y="136"/>
                  </a:lnTo>
                  <a:lnTo>
                    <a:pt x="528" y="112"/>
                  </a:lnTo>
                  <a:lnTo>
                    <a:pt x="528" y="84"/>
                  </a:lnTo>
                  <a:lnTo>
                    <a:pt x="516" y="60"/>
                  </a:lnTo>
                  <a:lnTo>
                    <a:pt x="496" y="40"/>
                  </a:lnTo>
                  <a:lnTo>
                    <a:pt x="460" y="16"/>
                  </a:lnTo>
                  <a:lnTo>
                    <a:pt x="412" y="0"/>
                  </a:lnTo>
                  <a:lnTo>
                    <a:pt x="484" y="4"/>
                  </a:lnTo>
                  <a:lnTo>
                    <a:pt x="528" y="12"/>
                  </a:lnTo>
                  <a:lnTo>
                    <a:pt x="564" y="28"/>
                  </a:lnTo>
                  <a:lnTo>
                    <a:pt x="600" y="48"/>
                  </a:lnTo>
                  <a:lnTo>
                    <a:pt x="612" y="60"/>
                  </a:lnTo>
                  <a:lnTo>
                    <a:pt x="612" y="72"/>
                  </a:lnTo>
                  <a:lnTo>
                    <a:pt x="612" y="84"/>
                  </a:lnTo>
                  <a:lnTo>
                    <a:pt x="604" y="100"/>
                  </a:lnTo>
                  <a:lnTo>
                    <a:pt x="580" y="124"/>
                  </a:lnTo>
                  <a:lnTo>
                    <a:pt x="544" y="148"/>
                  </a:lnTo>
                  <a:lnTo>
                    <a:pt x="508" y="168"/>
                  </a:lnTo>
                  <a:lnTo>
                    <a:pt x="460" y="184"/>
                  </a:lnTo>
                  <a:lnTo>
                    <a:pt x="352" y="220"/>
                  </a:lnTo>
                  <a:lnTo>
                    <a:pt x="212" y="252"/>
                  </a:lnTo>
                  <a:lnTo>
                    <a:pt x="124" y="272"/>
                  </a:lnTo>
                  <a:lnTo>
                    <a:pt x="68" y="288"/>
                  </a:lnTo>
                  <a:lnTo>
                    <a:pt x="44" y="308"/>
                  </a:lnTo>
                  <a:lnTo>
                    <a:pt x="36" y="312"/>
                  </a:lnTo>
                  <a:lnTo>
                    <a:pt x="32" y="320"/>
                  </a:lnTo>
                  <a:lnTo>
                    <a:pt x="32" y="332"/>
                  </a:lnTo>
                  <a:lnTo>
                    <a:pt x="36" y="348"/>
                  </a:lnTo>
                  <a:lnTo>
                    <a:pt x="48" y="360"/>
                  </a:lnTo>
                  <a:lnTo>
                    <a:pt x="0" y="3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4392" y="296"/>
              <a:ext cx="640" cy="388"/>
            </a:xfrm>
            <a:custGeom>
              <a:avLst/>
              <a:gdLst/>
              <a:ahLst/>
              <a:cxnLst>
                <a:cxn ang="0">
                  <a:pos x="28" y="364"/>
                </a:cxn>
                <a:cxn ang="0">
                  <a:pos x="16" y="352"/>
                </a:cxn>
                <a:cxn ang="0">
                  <a:pos x="4" y="340"/>
                </a:cxn>
                <a:cxn ang="0">
                  <a:pos x="0" y="328"/>
                </a:cxn>
                <a:cxn ang="0">
                  <a:pos x="4" y="308"/>
                </a:cxn>
                <a:cxn ang="0">
                  <a:pos x="12" y="304"/>
                </a:cxn>
                <a:cxn ang="0">
                  <a:pos x="40" y="292"/>
                </a:cxn>
                <a:cxn ang="0">
                  <a:pos x="92" y="272"/>
                </a:cxn>
                <a:cxn ang="0">
                  <a:pos x="180" y="252"/>
                </a:cxn>
                <a:cxn ang="0">
                  <a:pos x="320" y="216"/>
                </a:cxn>
                <a:cxn ang="0">
                  <a:pos x="428" y="188"/>
                </a:cxn>
                <a:cxn ang="0">
                  <a:pos x="476" y="168"/>
                </a:cxn>
                <a:cxn ang="0">
                  <a:pos x="520" y="144"/>
                </a:cxn>
                <a:cxn ang="0">
                  <a:pos x="556" y="120"/>
                </a:cxn>
                <a:cxn ang="0">
                  <a:pos x="572" y="96"/>
                </a:cxn>
                <a:cxn ang="0">
                  <a:pos x="584" y="84"/>
                </a:cxn>
                <a:cxn ang="0">
                  <a:pos x="584" y="68"/>
                </a:cxn>
                <a:cxn ang="0">
                  <a:pos x="580" y="56"/>
                </a:cxn>
                <a:cxn ang="0">
                  <a:pos x="572" y="44"/>
                </a:cxn>
                <a:cxn ang="0">
                  <a:pos x="532" y="20"/>
                </a:cxn>
                <a:cxn ang="0">
                  <a:pos x="520" y="12"/>
                </a:cxn>
                <a:cxn ang="0">
                  <a:pos x="476" y="0"/>
                </a:cxn>
                <a:cxn ang="0">
                  <a:pos x="524" y="8"/>
                </a:cxn>
                <a:cxn ang="0">
                  <a:pos x="572" y="24"/>
                </a:cxn>
                <a:cxn ang="0">
                  <a:pos x="612" y="56"/>
                </a:cxn>
                <a:cxn ang="0">
                  <a:pos x="628" y="72"/>
                </a:cxn>
                <a:cxn ang="0">
                  <a:pos x="640" y="92"/>
                </a:cxn>
                <a:cxn ang="0">
                  <a:pos x="640" y="96"/>
                </a:cxn>
                <a:cxn ang="0">
                  <a:pos x="636" y="116"/>
                </a:cxn>
                <a:cxn ang="0">
                  <a:pos x="616" y="132"/>
                </a:cxn>
                <a:cxn ang="0">
                  <a:pos x="572" y="156"/>
                </a:cxn>
                <a:cxn ang="0">
                  <a:pos x="532" y="176"/>
                </a:cxn>
                <a:cxn ang="0">
                  <a:pos x="488" y="188"/>
                </a:cxn>
                <a:cxn ang="0">
                  <a:pos x="448" y="200"/>
                </a:cxn>
                <a:cxn ang="0">
                  <a:pos x="416" y="204"/>
                </a:cxn>
                <a:cxn ang="0">
                  <a:pos x="352" y="228"/>
                </a:cxn>
                <a:cxn ang="0">
                  <a:pos x="276" y="248"/>
                </a:cxn>
                <a:cxn ang="0">
                  <a:pos x="216" y="260"/>
                </a:cxn>
                <a:cxn ang="0">
                  <a:pos x="188" y="272"/>
                </a:cxn>
                <a:cxn ang="0">
                  <a:pos x="140" y="292"/>
                </a:cxn>
                <a:cxn ang="0">
                  <a:pos x="128" y="304"/>
                </a:cxn>
                <a:cxn ang="0">
                  <a:pos x="120" y="320"/>
                </a:cxn>
                <a:cxn ang="0">
                  <a:pos x="116" y="340"/>
                </a:cxn>
                <a:cxn ang="0">
                  <a:pos x="116" y="356"/>
                </a:cxn>
                <a:cxn ang="0">
                  <a:pos x="128" y="388"/>
                </a:cxn>
                <a:cxn ang="0">
                  <a:pos x="28" y="364"/>
                </a:cxn>
              </a:cxnLst>
              <a:rect l="0" t="0" r="0" b="0"/>
              <a:pathLst>
                <a:path w="640" h="388">
                  <a:moveTo>
                    <a:pt x="28" y="364"/>
                  </a:moveTo>
                  <a:lnTo>
                    <a:pt x="16" y="352"/>
                  </a:lnTo>
                  <a:lnTo>
                    <a:pt x="4" y="340"/>
                  </a:lnTo>
                  <a:lnTo>
                    <a:pt x="0" y="328"/>
                  </a:lnTo>
                  <a:lnTo>
                    <a:pt x="4" y="308"/>
                  </a:lnTo>
                  <a:lnTo>
                    <a:pt x="12" y="304"/>
                  </a:lnTo>
                  <a:lnTo>
                    <a:pt x="40" y="292"/>
                  </a:lnTo>
                  <a:lnTo>
                    <a:pt x="92" y="272"/>
                  </a:lnTo>
                  <a:lnTo>
                    <a:pt x="180" y="252"/>
                  </a:lnTo>
                  <a:lnTo>
                    <a:pt x="320" y="216"/>
                  </a:lnTo>
                  <a:lnTo>
                    <a:pt x="428" y="188"/>
                  </a:lnTo>
                  <a:lnTo>
                    <a:pt x="476" y="168"/>
                  </a:lnTo>
                  <a:lnTo>
                    <a:pt x="520" y="144"/>
                  </a:lnTo>
                  <a:lnTo>
                    <a:pt x="556" y="120"/>
                  </a:lnTo>
                  <a:lnTo>
                    <a:pt x="572" y="96"/>
                  </a:lnTo>
                  <a:lnTo>
                    <a:pt x="584" y="84"/>
                  </a:lnTo>
                  <a:lnTo>
                    <a:pt x="584" y="68"/>
                  </a:lnTo>
                  <a:lnTo>
                    <a:pt x="580" y="56"/>
                  </a:lnTo>
                  <a:lnTo>
                    <a:pt x="572" y="44"/>
                  </a:lnTo>
                  <a:lnTo>
                    <a:pt x="532" y="20"/>
                  </a:lnTo>
                  <a:lnTo>
                    <a:pt x="520" y="12"/>
                  </a:lnTo>
                  <a:lnTo>
                    <a:pt x="476" y="0"/>
                  </a:lnTo>
                  <a:lnTo>
                    <a:pt x="524" y="8"/>
                  </a:lnTo>
                  <a:lnTo>
                    <a:pt x="572" y="24"/>
                  </a:lnTo>
                  <a:lnTo>
                    <a:pt x="612" y="56"/>
                  </a:lnTo>
                  <a:lnTo>
                    <a:pt x="628" y="72"/>
                  </a:lnTo>
                  <a:lnTo>
                    <a:pt x="640" y="92"/>
                  </a:lnTo>
                  <a:lnTo>
                    <a:pt x="640" y="96"/>
                  </a:lnTo>
                  <a:lnTo>
                    <a:pt x="636" y="116"/>
                  </a:lnTo>
                  <a:lnTo>
                    <a:pt x="616" y="132"/>
                  </a:lnTo>
                  <a:lnTo>
                    <a:pt x="572" y="156"/>
                  </a:lnTo>
                  <a:lnTo>
                    <a:pt x="532" y="176"/>
                  </a:lnTo>
                  <a:lnTo>
                    <a:pt x="488" y="188"/>
                  </a:lnTo>
                  <a:lnTo>
                    <a:pt x="448" y="200"/>
                  </a:lnTo>
                  <a:lnTo>
                    <a:pt x="416" y="204"/>
                  </a:lnTo>
                  <a:lnTo>
                    <a:pt x="352" y="228"/>
                  </a:lnTo>
                  <a:lnTo>
                    <a:pt x="276" y="248"/>
                  </a:lnTo>
                  <a:lnTo>
                    <a:pt x="216" y="260"/>
                  </a:lnTo>
                  <a:lnTo>
                    <a:pt x="188" y="272"/>
                  </a:lnTo>
                  <a:lnTo>
                    <a:pt x="140" y="292"/>
                  </a:lnTo>
                  <a:lnTo>
                    <a:pt x="128" y="304"/>
                  </a:lnTo>
                  <a:lnTo>
                    <a:pt x="120" y="320"/>
                  </a:lnTo>
                  <a:lnTo>
                    <a:pt x="116" y="340"/>
                  </a:lnTo>
                  <a:lnTo>
                    <a:pt x="116" y="356"/>
                  </a:lnTo>
                  <a:lnTo>
                    <a:pt x="128" y="388"/>
                  </a:lnTo>
                  <a:lnTo>
                    <a:pt x="28" y="3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4512" y="548"/>
              <a:ext cx="140" cy="148"/>
            </a:xfrm>
            <a:custGeom>
              <a:avLst/>
              <a:gdLst/>
              <a:ahLst/>
              <a:cxnLst>
                <a:cxn ang="0">
                  <a:pos x="12" y="136"/>
                </a:cxn>
                <a:cxn ang="0">
                  <a:pos x="0" y="112"/>
                </a:cxn>
                <a:cxn ang="0">
                  <a:pos x="0" y="92"/>
                </a:cxn>
                <a:cxn ang="0">
                  <a:pos x="0" y="68"/>
                </a:cxn>
                <a:cxn ang="0">
                  <a:pos x="12" y="56"/>
                </a:cxn>
                <a:cxn ang="0">
                  <a:pos x="24" y="44"/>
                </a:cxn>
                <a:cxn ang="0">
                  <a:pos x="68" y="28"/>
                </a:cxn>
                <a:cxn ang="0">
                  <a:pos x="92" y="16"/>
                </a:cxn>
                <a:cxn ang="0">
                  <a:pos x="140" y="0"/>
                </a:cxn>
                <a:cxn ang="0">
                  <a:pos x="132" y="8"/>
                </a:cxn>
                <a:cxn ang="0">
                  <a:pos x="104" y="20"/>
                </a:cxn>
                <a:cxn ang="0">
                  <a:pos x="80" y="40"/>
                </a:cxn>
                <a:cxn ang="0">
                  <a:pos x="60" y="56"/>
                </a:cxn>
                <a:cxn ang="0">
                  <a:pos x="56" y="76"/>
                </a:cxn>
                <a:cxn ang="0">
                  <a:pos x="56" y="100"/>
                </a:cxn>
                <a:cxn ang="0">
                  <a:pos x="68" y="116"/>
                </a:cxn>
                <a:cxn ang="0">
                  <a:pos x="84" y="148"/>
                </a:cxn>
                <a:cxn ang="0">
                  <a:pos x="12" y="136"/>
                </a:cxn>
              </a:cxnLst>
              <a:rect l="0" t="0" r="0" b="0"/>
              <a:pathLst>
                <a:path w="140" h="148">
                  <a:moveTo>
                    <a:pt x="12" y="136"/>
                  </a:moveTo>
                  <a:lnTo>
                    <a:pt x="0" y="112"/>
                  </a:lnTo>
                  <a:lnTo>
                    <a:pt x="0" y="92"/>
                  </a:lnTo>
                  <a:lnTo>
                    <a:pt x="0" y="68"/>
                  </a:lnTo>
                  <a:lnTo>
                    <a:pt x="12" y="56"/>
                  </a:lnTo>
                  <a:lnTo>
                    <a:pt x="24" y="44"/>
                  </a:lnTo>
                  <a:lnTo>
                    <a:pt x="68" y="28"/>
                  </a:lnTo>
                  <a:lnTo>
                    <a:pt x="92" y="16"/>
                  </a:lnTo>
                  <a:lnTo>
                    <a:pt x="140" y="0"/>
                  </a:lnTo>
                  <a:lnTo>
                    <a:pt x="132" y="8"/>
                  </a:lnTo>
                  <a:lnTo>
                    <a:pt x="104" y="20"/>
                  </a:lnTo>
                  <a:lnTo>
                    <a:pt x="80" y="40"/>
                  </a:lnTo>
                  <a:lnTo>
                    <a:pt x="60" y="56"/>
                  </a:lnTo>
                  <a:lnTo>
                    <a:pt x="56" y="76"/>
                  </a:lnTo>
                  <a:lnTo>
                    <a:pt x="56" y="100"/>
                  </a:lnTo>
                  <a:lnTo>
                    <a:pt x="68" y="116"/>
                  </a:lnTo>
                  <a:lnTo>
                    <a:pt x="84" y="148"/>
                  </a:lnTo>
                  <a:lnTo>
                    <a:pt x="12" y="1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4572" y="536"/>
              <a:ext cx="144" cy="164"/>
            </a:xfrm>
            <a:custGeom>
              <a:avLst/>
              <a:gdLst/>
              <a:ahLst/>
              <a:cxnLst>
                <a:cxn ang="0">
                  <a:pos x="72" y="164"/>
                </a:cxn>
                <a:cxn ang="0">
                  <a:pos x="36" y="160"/>
                </a:cxn>
                <a:cxn ang="0">
                  <a:pos x="12" y="136"/>
                </a:cxn>
                <a:cxn ang="0">
                  <a:pos x="0" y="112"/>
                </a:cxn>
                <a:cxn ang="0">
                  <a:pos x="0" y="88"/>
                </a:cxn>
                <a:cxn ang="0">
                  <a:pos x="8" y="68"/>
                </a:cxn>
                <a:cxn ang="0">
                  <a:pos x="20" y="52"/>
                </a:cxn>
                <a:cxn ang="0">
                  <a:pos x="44" y="40"/>
                </a:cxn>
                <a:cxn ang="0">
                  <a:pos x="72" y="28"/>
                </a:cxn>
                <a:cxn ang="0">
                  <a:pos x="96" y="12"/>
                </a:cxn>
                <a:cxn ang="0">
                  <a:pos x="144" y="0"/>
                </a:cxn>
                <a:cxn ang="0">
                  <a:pos x="104" y="28"/>
                </a:cxn>
                <a:cxn ang="0">
                  <a:pos x="68" y="56"/>
                </a:cxn>
                <a:cxn ang="0">
                  <a:pos x="56" y="68"/>
                </a:cxn>
                <a:cxn ang="0">
                  <a:pos x="48" y="88"/>
                </a:cxn>
                <a:cxn ang="0">
                  <a:pos x="48" y="104"/>
                </a:cxn>
                <a:cxn ang="0">
                  <a:pos x="56" y="136"/>
                </a:cxn>
                <a:cxn ang="0">
                  <a:pos x="84" y="164"/>
                </a:cxn>
                <a:cxn ang="0">
                  <a:pos x="72" y="164"/>
                </a:cxn>
              </a:cxnLst>
              <a:rect l="0" t="0" r="0" b="0"/>
              <a:pathLst>
                <a:path w="144" h="164">
                  <a:moveTo>
                    <a:pt x="72" y="164"/>
                  </a:moveTo>
                  <a:lnTo>
                    <a:pt x="36" y="160"/>
                  </a:lnTo>
                  <a:lnTo>
                    <a:pt x="12" y="136"/>
                  </a:lnTo>
                  <a:lnTo>
                    <a:pt x="0" y="112"/>
                  </a:lnTo>
                  <a:lnTo>
                    <a:pt x="0" y="88"/>
                  </a:lnTo>
                  <a:lnTo>
                    <a:pt x="8" y="68"/>
                  </a:lnTo>
                  <a:lnTo>
                    <a:pt x="20" y="52"/>
                  </a:lnTo>
                  <a:lnTo>
                    <a:pt x="44" y="40"/>
                  </a:lnTo>
                  <a:lnTo>
                    <a:pt x="72" y="28"/>
                  </a:lnTo>
                  <a:lnTo>
                    <a:pt x="96" y="12"/>
                  </a:lnTo>
                  <a:lnTo>
                    <a:pt x="144" y="0"/>
                  </a:lnTo>
                  <a:lnTo>
                    <a:pt x="104" y="28"/>
                  </a:lnTo>
                  <a:lnTo>
                    <a:pt x="68" y="56"/>
                  </a:lnTo>
                  <a:lnTo>
                    <a:pt x="56" y="68"/>
                  </a:lnTo>
                  <a:lnTo>
                    <a:pt x="48" y="88"/>
                  </a:lnTo>
                  <a:lnTo>
                    <a:pt x="48" y="104"/>
                  </a:lnTo>
                  <a:lnTo>
                    <a:pt x="56" y="136"/>
                  </a:lnTo>
                  <a:lnTo>
                    <a:pt x="84" y="164"/>
                  </a:lnTo>
                  <a:lnTo>
                    <a:pt x="72" y="1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4620" y="500"/>
              <a:ext cx="212" cy="200"/>
            </a:xfrm>
            <a:custGeom>
              <a:avLst/>
              <a:gdLst/>
              <a:ahLst/>
              <a:cxnLst>
                <a:cxn ang="0">
                  <a:pos x="44" y="200"/>
                </a:cxn>
                <a:cxn ang="0">
                  <a:pos x="12" y="172"/>
                </a:cxn>
                <a:cxn ang="0">
                  <a:pos x="8" y="152"/>
                </a:cxn>
                <a:cxn ang="0">
                  <a:pos x="0" y="140"/>
                </a:cxn>
                <a:cxn ang="0">
                  <a:pos x="8" y="124"/>
                </a:cxn>
                <a:cxn ang="0">
                  <a:pos x="12" y="104"/>
                </a:cxn>
                <a:cxn ang="0">
                  <a:pos x="24" y="92"/>
                </a:cxn>
                <a:cxn ang="0">
                  <a:pos x="68" y="56"/>
                </a:cxn>
                <a:cxn ang="0">
                  <a:pos x="124" y="24"/>
                </a:cxn>
                <a:cxn ang="0">
                  <a:pos x="184" y="8"/>
                </a:cxn>
                <a:cxn ang="0">
                  <a:pos x="212" y="0"/>
                </a:cxn>
                <a:cxn ang="0">
                  <a:pos x="136" y="32"/>
                </a:cxn>
                <a:cxn ang="0">
                  <a:pos x="92" y="56"/>
                </a:cxn>
                <a:cxn ang="0">
                  <a:pos x="68" y="80"/>
                </a:cxn>
                <a:cxn ang="0">
                  <a:pos x="60" y="88"/>
                </a:cxn>
                <a:cxn ang="0">
                  <a:pos x="48" y="112"/>
                </a:cxn>
                <a:cxn ang="0">
                  <a:pos x="48" y="136"/>
                </a:cxn>
                <a:cxn ang="0">
                  <a:pos x="60" y="160"/>
                </a:cxn>
                <a:cxn ang="0">
                  <a:pos x="80" y="176"/>
                </a:cxn>
                <a:cxn ang="0">
                  <a:pos x="104" y="200"/>
                </a:cxn>
                <a:cxn ang="0">
                  <a:pos x="44" y="200"/>
                </a:cxn>
              </a:cxnLst>
              <a:rect l="0" t="0" r="0" b="0"/>
              <a:pathLst>
                <a:path w="212" h="200">
                  <a:moveTo>
                    <a:pt x="44" y="200"/>
                  </a:moveTo>
                  <a:lnTo>
                    <a:pt x="12" y="172"/>
                  </a:lnTo>
                  <a:lnTo>
                    <a:pt x="8" y="152"/>
                  </a:lnTo>
                  <a:lnTo>
                    <a:pt x="0" y="140"/>
                  </a:lnTo>
                  <a:lnTo>
                    <a:pt x="8" y="124"/>
                  </a:lnTo>
                  <a:lnTo>
                    <a:pt x="12" y="104"/>
                  </a:lnTo>
                  <a:lnTo>
                    <a:pt x="24" y="92"/>
                  </a:lnTo>
                  <a:lnTo>
                    <a:pt x="68" y="56"/>
                  </a:lnTo>
                  <a:lnTo>
                    <a:pt x="124" y="24"/>
                  </a:lnTo>
                  <a:lnTo>
                    <a:pt x="184" y="8"/>
                  </a:lnTo>
                  <a:lnTo>
                    <a:pt x="212" y="0"/>
                  </a:lnTo>
                  <a:lnTo>
                    <a:pt x="136" y="32"/>
                  </a:lnTo>
                  <a:lnTo>
                    <a:pt x="92" y="56"/>
                  </a:lnTo>
                  <a:lnTo>
                    <a:pt x="68" y="80"/>
                  </a:lnTo>
                  <a:lnTo>
                    <a:pt x="60" y="88"/>
                  </a:lnTo>
                  <a:lnTo>
                    <a:pt x="48" y="112"/>
                  </a:lnTo>
                  <a:lnTo>
                    <a:pt x="48" y="136"/>
                  </a:lnTo>
                  <a:lnTo>
                    <a:pt x="60" y="160"/>
                  </a:lnTo>
                  <a:lnTo>
                    <a:pt x="80" y="176"/>
                  </a:lnTo>
                  <a:lnTo>
                    <a:pt x="104" y="200"/>
                  </a:lnTo>
                  <a:lnTo>
                    <a:pt x="44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4796" y="712"/>
              <a:ext cx="1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0" b="0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4668" y="156"/>
              <a:ext cx="432" cy="556"/>
            </a:xfrm>
            <a:custGeom>
              <a:avLst/>
              <a:gdLst/>
              <a:ahLst/>
              <a:cxnLst>
                <a:cxn ang="0">
                  <a:pos x="424" y="212"/>
                </a:cxn>
                <a:cxn ang="0">
                  <a:pos x="432" y="244"/>
                </a:cxn>
                <a:cxn ang="0">
                  <a:pos x="408" y="280"/>
                </a:cxn>
                <a:cxn ang="0">
                  <a:pos x="348" y="304"/>
                </a:cxn>
                <a:cxn ang="0">
                  <a:pos x="172" y="352"/>
                </a:cxn>
                <a:cxn ang="0">
                  <a:pos x="80" y="400"/>
                </a:cxn>
                <a:cxn ang="0">
                  <a:pos x="44" y="444"/>
                </a:cxn>
                <a:cxn ang="0">
                  <a:pos x="48" y="496"/>
                </a:cxn>
                <a:cxn ang="0">
                  <a:pos x="92" y="540"/>
                </a:cxn>
                <a:cxn ang="0">
                  <a:pos x="100" y="544"/>
                </a:cxn>
                <a:cxn ang="0">
                  <a:pos x="64" y="544"/>
                </a:cxn>
                <a:cxn ang="0">
                  <a:pos x="20" y="504"/>
                </a:cxn>
                <a:cxn ang="0">
                  <a:pos x="8" y="456"/>
                </a:cxn>
                <a:cxn ang="0">
                  <a:pos x="24" y="424"/>
                </a:cxn>
                <a:cxn ang="0">
                  <a:pos x="100" y="376"/>
                </a:cxn>
                <a:cxn ang="0">
                  <a:pos x="188" y="340"/>
                </a:cxn>
                <a:cxn ang="0">
                  <a:pos x="296" y="296"/>
                </a:cxn>
                <a:cxn ang="0">
                  <a:pos x="360" y="256"/>
                </a:cxn>
                <a:cxn ang="0">
                  <a:pos x="364" y="232"/>
                </a:cxn>
                <a:cxn ang="0">
                  <a:pos x="324" y="176"/>
                </a:cxn>
                <a:cxn ang="0">
                  <a:pos x="248" y="148"/>
                </a:cxn>
                <a:cxn ang="0">
                  <a:pos x="152" y="128"/>
                </a:cxn>
                <a:cxn ang="0">
                  <a:pos x="44" y="96"/>
                </a:cxn>
                <a:cxn ang="0">
                  <a:pos x="8" y="80"/>
                </a:cxn>
                <a:cxn ang="0">
                  <a:pos x="0" y="56"/>
                </a:cxn>
                <a:cxn ang="0">
                  <a:pos x="32" y="24"/>
                </a:cxn>
                <a:cxn ang="0">
                  <a:pos x="92" y="8"/>
                </a:cxn>
                <a:cxn ang="0">
                  <a:pos x="196" y="0"/>
                </a:cxn>
                <a:cxn ang="0">
                  <a:pos x="148" y="20"/>
                </a:cxn>
                <a:cxn ang="0">
                  <a:pos x="124" y="44"/>
                </a:cxn>
                <a:cxn ang="0">
                  <a:pos x="124" y="72"/>
                </a:cxn>
                <a:cxn ang="0">
                  <a:pos x="164" y="104"/>
                </a:cxn>
                <a:cxn ang="0">
                  <a:pos x="224" y="120"/>
                </a:cxn>
                <a:cxn ang="0">
                  <a:pos x="336" y="120"/>
                </a:cxn>
                <a:cxn ang="0">
                  <a:pos x="336" y="140"/>
                </a:cxn>
                <a:cxn ang="0">
                  <a:pos x="340" y="164"/>
                </a:cxn>
                <a:cxn ang="0">
                  <a:pos x="412" y="196"/>
                </a:cxn>
              </a:cxnLst>
              <a:rect l="0" t="0" r="0" b="0"/>
              <a:pathLst>
                <a:path w="432" h="556">
                  <a:moveTo>
                    <a:pt x="412" y="196"/>
                  </a:moveTo>
                  <a:lnTo>
                    <a:pt x="424" y="212"/>
                  </a:lnTo>
                  <a:lnTo>
                    <a:pt x="432" y="224"/>
                  </a:lnTo>
                  <a:lnTo>
                    <a:pt x="432" y="244"/>
                  </a:lnTo>
                  <a:lnTo>
                    <a:pt x="424" y="260"/>
                  </a:lnTo>
                  <a:lnTo>
                    <a:pt x="408" y="280"/>
                  </a:lnTo>
                  <a:lnTo>
                    <a:pt x="384" y="292"/>
                  </a:lnTo>
                  <a:lnTo>
                    <a:pt x="348" y="304"/>
                  </a:lnTo>
                  <a:lnTo>
                    <a:pt x="224" y="332"/>
                  </a:lnTo>
                  <a:lnTo>
                    <a:pt x="172" y="352"/>
                  </a:lnTo>
                  <a:lnTo>
                    <a:pt x="124" y="368"/>
                  </a:lnTo>
                  <a:lnTo>
                    <a:pt x="80" y="400"/>
                  </a:lnTo>
                  <a:lnTo>
                    <a:pt x="56" y="420"/>
                  </a:lnTo>
                  <a:lnTo>
                    <a:pt x="44" y="444"/>
                  </a:lnTo>
                  <a:lnTo>
                    <a:pt x="44" y="472"/>
                  </a:lnTo>
                  <a:lnTo>
                    <a:pt x="48" y="496"/>
                  </a:lnTo>
                  <a:lnTo>
                    <a:pt x="68" y="520"/>
                  </a:lnTo>
                  <a:lnTo>
                    <a:pt x="92" y="540"/>
                  </a:lnTo>
                  <a:lnTo>
                    <a:pt x="128" y="556"/>
                  </a:lnTo>
                  <a:lnTo>
                    <a:pt x="100" y="544"/>
                  </a:lnTo>
                  <a:lnTo>
                    <a:pt x="64" y="544"/>
                  </a:lnTo>
                  <a:lnTo>
                    <a:pt x="64" y="544"/>
                  </a:lnTo>
                  <a:lnTo>
                    <a:pt x="36" y="528"/>
                  </a:lnTo>
                  <a:lnTo>
                    <a:pt x="20" y="504"/>
                  </a:lnTo>
                  <a:lnTo>
                    <a:pt x="8" y="472"/>
                  </a:lnTo>
                  <a:lnTo>
                    <a:pt x="8" y="456"/>
                  </a:lnTo>
                  <a:lnTo>
                    <a:pt x="20" y="436"/>
                  </a:lnTo>
                  <a:lnTo>
                    <a:pt x="24" y="424"/>
                  </a:lnTo>
                  <a:lnTo>
                    <a:pt x="48" y="408"/>
                  </a:lnTo>
                  <a:lnTo>
                    <a:pt x="100" y="376"/>
                  </a:lnTo>
                  <a:lnTo>
                    <a:pt x="188" y="344"/>
                  </a:lnTo>
                  <a:lnTo>
                    <a:pt x="188" y="340"/>
                  </a:lnTo>
                  <a:lnTo>
                    <a:pt x="260" y="316"/>
                  </a:lnTo>
                  <a:lnTo>
                    <a:pt x="296" y="296"/>
                  </a:lnTo>
                  <a:lnTo>
                    <a:pt x="340" y="280"/>
                  </a:lnTo>
                  <a:lnTo>
                    <a:pt x="360" y="256"/>
                  </a:lnTo>
                  <a:lnTo>
                    <a:pt x="364" y="236"/>
                  </a:lnTo>
                  <a:lnTo>
                    <a:pt x="364" y="232"/>
                  </a:lnTo>
                  <a:lnTo>
                    <a:pt x="348" y="200"/>
                  </a:lnTo>
                  <a:lnTo>
                    <a:pt x="324" y="176"/>
                  </a:lnTo>
                  <a:lnTo>
                    <a:pt x="284" y="160"/>
                  </a:lnTo>
                  <a:lnTo>
                    <a:pt x="248" y="148"/>
                  </a:lnTo>
                  <a:lnTo>
                    <a:pt x="188" y="136"/>
                  </a:lnTo>
                  <a:lnTo>
                    <a:pt x="152" y="128"/>
                  </a:lnTo>
                  <a:lnTo>
                    <a:pt x="92" y="116"/>
                  </a:lnTo>
                  <a:lnTo>
                    <a:pt x="44" y="96"/>
                  </a:lnTo>
                  <a:lnTo>
                    <a:pt x="24" y="84"/>
                  </a:lnTo>
                  <a:lnTo>
                    <a:pt x="8" y="80"/>
                  </a:lnTo>
                  <a:lnTo>
                    <a:pt x="0" y="68"/>
                  </a:lnTo>
                  <a:lnTo>
                    <a:pt x="0" y="56"/>
                  </a:lnTo>
                  <a:lnTo>
                    <a:pt x="8" y="48"/>
                  </a:lnTo>
                  <a:lnTo>
                    <a:pt x="32" y="24"/>
                  </a:lnTo>
                  <a:lnTo>
                    <a:pt x="56" y="12"/>
                  </a:lnTo>
                  <a:lnTo>
                    <a:pt x="92" y="8"/>
                  </a:lnTo>
                  <a:lnTo>
                    <a:pt x="140" y="0"/>
                  </a:lnTo>
                  <a:lnTo>
                    <a:pt x="196" y="0"/>
                  </a:lnTo>
                  <a:lnTo>
                    <a:pt x="164" y="8"/>
                  </a:lnTo>
                  <a:lnTo>
                    <a:pt x="148" y="20"/>
                  </a:lnTo>
                  <a:lnTo>
                    <a:pt x="128" y="32"/>
                  </a:lnTo>
                  <a:lnTo>
                    <a:pt x="124" y="44"/>
                  </a:lnTo>
                  <a:lnTo>
                    <a:pt x="116" y="60"/>
                  </a:lnTo>
                  <a:lnTo>
                    <a:pt x="124" y="72"/>
                  </a:lnTo>
                  <a:lnTo>
                    <a:pt x="148" y="92"/>
                  </a:lnTo>
                  <a:lnTo>
                    <a:pt x="164" y="104"/>
                  </a:lnTo>
                  <a:lnTo>
                    <a:pt x="188" y="116"/>
                  </a:lnTo>
                  <a:lnTo>
                    <a:pt x="224" y="120"/>
                  </a:lnTo>
                  <a:lnTo>
                    <a:pt x="268" y="128"/>
                  </a:lnTo>
                  <a:lnTo>
                    <a:pt x="336" y="120"/>
                  </a:lnTo>
                  <a:lnTo>
                    <a:pt x="336" y="136"/>
                  </a:lnTo>
                  <a:lnTo>
                    <a:pt x="336" y="140"/>
                  </a:lnTo>
                  <a:lnTo>
                    <a:pt x="336" y="148"/>
                  </a:lnTo>
                  <a:lnTo>
                    <a:pt x="340" y="164"/>
                  </a:lnTo>
                  <a:lnTo>
                    <a:pt x="360" y="176"/>
                  </a:lnTo>
                  <a:lnTo>
                    <a:pt x="412" y="1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4792" y="156"/>
              <a:ext cx="212" cy="120"/>
            </a:xfrm>
            <a:custGeom>
              <a:avLst/>
              <a:gdLst/>
              <a:ahLst/>
              <a:cxnLst>
                <a:cxn ang="0">
                  <a:pos x="212" y="116"/>
                </a:cxn>
                <a:cxn ang="0">
                  <a:pos x="144" y="120"/>
                </a:cxn>
                <a:cxn ang="0">
                  <a:pos x="100" y="116"/>
                </a:cxn>
                <a:cxn ang="0">
                  <a:pos x="64" y="108"/>
                </a:cxn>
                <a:cxn ang="0">
                  <a:pos x="48" y="96"/>
                </a:cxn>
                <a:cxn ang="0">
                  <a:pos x="24" y="84"/>
                </a:cxn>
                <a:cxn ang="0">
                  <a:pos x="4" y="72"/>
                </a:cxn>
                <a:cxn ang="0">
                  <a:pos x="0" y="60"/>
                </a:cxn>
                <a:cxn ang="0">
                  <a:pos x="0" y="48"/>
                </a:cxn>
                <a:cxn ang="0">
                  <a:pos x="12" y="32"/>
                </a:cxn>
                <a:cxn ang="0">
                  <a:pos x="28" y="20"/>
                </a:cxn>
                <a:cxn ang="0">
                  <a:pos x="60" y="8"/>
                </a:cxn>
                <a:cxn ang="0">
                  <a:pos x="84" y="0"/>
                </a:cxn>
                <a:cxn ang="0">
                  <a:pos x="144" y="8"/>
                </a:cxn>
                <a:cxn ang="0">
                  <a:pos x="108" y="12"/>
                </a:cxn>
                <a:cxn ang="0">
                  <a:pos x="96" y="12"/>
                </a:cxn>
                <a:cxn ang="0">
                  <a:pos x="64" y="24"/>
                </a:cxn>
                <a:cxn ang="0">
                  <a:pos x="48" y="44"/>
                </a:cxn>
                <a:cxn ang="0">
                  <a:pos x="48" y="60"/>
                </a:cxn>
                <a:cxn ang="0">
                  <a:pos x="52" y="72"/>
                </a:cxn>
                <a:cxn ang="0">
                  <a:pos x="64" y="80"/>
                </a:cxn>
                <a:cxn ang="0">
                  <a:pos x="76" y="92"/>
                </a:cxn>
                <a:cxn ang="0">
                  <a:pos x="132" y="104"/>
                </a:cxn>
                <a:cxn ang="0">
                  <a:pos x="180" y="116"/>
                </a:cxn>
                <a:cxn ang="0">
                  <a:pos x="212" y="116"/>
                </a:cxn>
              </a:cxnLst>
              <a:rect l="0" t="0" r="0" b="0"/>
              <a:pathLst>
                <a:path w="212" h="120">
                  <a:moveTo>
                    <a:pt x="212" y="116"/>
                  </a:moveTo>
                  <a:lnTo>
                    <a:pt x="144" y="120"/>
                  </a:lnTo>
                  <a:lnTo>
                    <a:pt x="100" y="116"/>
                  </a:lnTo>
                  <a:lnTo>
                    <a:pt x="64" y="108"/>
                  </a:lnTo>
                  <a:lnTo>
                    <a:pt x="48" y="96"/>
                  </a:lnTo>
                  <a:lnTo>
                    <a:pt x="24" y="84"/>
                  </a:lnTo>
                  <a:lnTo>
                    <a:pt x="4" y="72"/>
                  </a:lnTo>
                  <a:lnTo>
                    <a:pt x="0" y="60"/>
                  </a:lnTo>
                  <a:lnTo>
                    <a:pt x="0" y="48"/>
                  </a:lnTo>
                  <a:lnTo>
                    <a:pt x="12" y="32"/>
                  </a:lnTo>
                  <a:lnTo>
                    <a:pt x="28" y="20"/>
                  </a:lnTo>
                  <a:lnTo>
                    <a:pt x="60" y="8"/>
                  </a:lnTo>
                  <a:lnTo>
                    <a:pt x="84" y="0"/>
                  </a:lnTo>
                  <a:lnTo>
                    <a:pt x="144" y="8"/>
                  </a:lnTo>
                  <a:lnTo>
                    <a:pt x="108" y="12"/>
                  </a:lnTo>
                  <a:lnTo>
                    <a:pt x="96" y="12"/>
                  </a:lnTo>
                  <a:lnTo>
                    <a:pt x="64" y="24"/>
                  </a:lnTo>
                  <a:lnTo>
                    <a:pt x="48" y="44"/>
                  </a:lnTo>
                  <a:lnTo>
                    <a:pt x="48" y="60"/>
                  </a:lnTo>
                  <a:lnTo>
                    <a:pt x="52" y="72"/>
                  </a:lnTo>
                  <a:lnTo>
                    <a:pt x="64" y="80"/>
                  </a:lnTo>
                  <a:lnTo>
                    <a:pt x="76" y="92"/>
                  </a:lnTo>
                  <a:lnTo>
                    <a:pt x="132" y="104"/>
                  </a:lnTo>
                  <a:lnTo>
                    <a:pt x="180" y="116"/>
                  </a:lnTo>
                  <a:lnTo>
                    <a:pt x="212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4844" y="164"/>
              <a:ext cx="172" cy="100"/>
            </a:xfrm>
            <a:custGeom>
              <a:avLst/>
              <a:gdLst/>
              <a:ahLst/>
              <a:cxnLst>
                <a:cxn ang="0">
                  <a:pos x="164" y="100"/>
                </a:cxn>
                <a:cxn ang="0">
                  <a:pos x="84" y="96"/>
                </a:cxn>
                <a:cxn ang="0">
                  <a:pos x="32" y="76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0" y="52"/>
                </a:cxn>
                <a:cxn ang="0">
                  <a:pos x="0" y="36"/>
                </a:cxn>
                <a:cxn ang="0">
                  <a:pos x="12" y="24"/>
                </a:cxn>
                <a:cxn ang="0">
                  <a:pos x="44" y="12"/>
                </a:cxn>
                <a:cxn ang="0">
                  <a:pos x="68" y="4"/>
                </a:cxn>
                <a:cxn ang="0">
                  <a:pos x="116" y="0"/>
                </a:cxn>
                <a:cxn ang="0">
                  <a:pos x="72" y="16"/>
                </a:cxn>
                <a:cxn ang="0">
                  <a:pos x="56" y="28"/>
                </a:cxn>
                <a:cxn ang="0">
                  <a:pos x="48" y="48"/>
                </a:cxn>
                <a:cxn ang="0">
                  <a:pos x="48" y="52"/>
                </a:cxn>
                <a:cxn ang="0">
                  <a:pos x="60" y="72"/>
                </a:cxn>
                <a:cxn ang="0">
                  <a:pos x="96" y="84"/>
                </a:cxn>
                <a:cxn ang="0">
                  <a:pos x="172" y="96"/>
                </a:cxn>
                <a:cxn ang="0">
                  <a:pos x="164" y="100"/>
                </a:cxn>
              </a:cxnLst>
              <a:rect l="0" t="0" r="0" b="0"/>
              <a:pathLst>
                <a:path w="172" h="100">
                  <a:moveTo>
                    <a:pt x="164" y="100"/>
                  </a:moveTo>
                  <a:lnTo>
                    <a:pt x="84" y="96"/>
                  </a:lnTo>
                  <a:lnTo>
                    <a:pt x="32" y="76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0" y="52"/>
                  </a:lnTo>
                  <a:lnTo>
                    <a:pt x="0" y="36"/>
                  </a:lnTo>
                  <a:lnTo>
                    <a:pt x="12" y="24"/>
                  </a:lnTo>
                  <a:lnTo>
                    <a:pt x="44" y="12"/>
                  </a:lnTo>
                  <a:lnTo>
                    <a:pt x="68" y="4"/>
                  </a:lnTo>
                  <a:lnTo>
                    <a:pt x="116" y="0"/>
                  </a:lnTo>
                  <a:lnTo>
                    <a:pt x="72" y="16"/>
                  </a:lnTo>
                  <a:lnTo>
                    <a:pt x="56" y="28"/>
                  </a:lnTo>
                  <a:lnTo>
                    <a:pt x="48" y="48"/>
                  </a:lnTo>
                  <a:lnTo>
                    <a:pt x="48" y="52"/>
                  </a:lnTo>
                  <a:lnTo>
                    <a:pt x="60" y="72"/>
                  </a:lnTo>
                  <a:lnTo>
                    <a:pt x="96" y="84"/>
                  </a:lnTo>
                  <a:lnTo>
                    <a:pt x="172" y="96"/>
                  </a:lnTo>
                  <a:lnTo>
                    <a:pt x="164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4892" y="164"/>
              <a:ext cx="140" cy="96"/>
            </a:xfrm>
            <a:custGeom>
              <a:avLst/>
              <a:gdLst/>
              <a:ahLst/>
              <a:cxnLst>
                <a:cxn ang="0">
                  <a:pos x="124" y="96"/>
                </a:cxn>
                <a:cxn ang="0">
                  <a:pos x="128" y="88"/>
                </a:cxn>
                <a:cxn ang="0">
                  <a:pos x="56" y="76"/>
                </a:cxn>
                <a:cxn ang="0">
                  <a:pos x="20" y="64"/>
                </a:cxn>
                <a:cxn ang="0">
                  <a:pos x="8" y="52"/>
                </a:cxn>
                <a:cxn ang="0">
                  <a:pos x="0" y="48"/>
                </a:cxn>
                <a:cxn ang="0">
                  <a:pos x="8" y="36"/>
                </a:cxn>
                <a:cxn ang="0">
                  <a:pos x="20" y="28"/>
                </a:cxn>
                <a:cxn ang="0">
                  <a:pos x="44" y="12"/>
                </a:cxn>
                <a:cxn ang="0">
                  <a:pos x="84" y="4"/>
                </a:cxn>
                <a:cxn ang="0">
                  <a:pos x="84" y="0"/>
                </a:cxn>
                <a:cxn ang="0">
                  <a:pos x="100" y="4"/>
                </a:cxn>
                <a:cxn ang="0">
                  <a:pos x="112" y="4"/>
                </a:cxn>
                <a:cxn ang="0">
                  <a:pos x="72" y="16"/>
                </a:cxn>
                <a:cxn ang="0">
                  <a:pos x="48" y="28"/>
                </a:cxn>
                <a:cxn ang="0">
                  <a:pos x="44" y="36"/>
                </a:cxn>
                <a:cxn ang="0">
                  <a:pos x="36" y="40"/>
                </a:cxn>
                <a:cxn ang="0">
                  <a:pos x="44" y="52"/>
                </a:cxn>
                <a:cxn ang="0">
                  <a:pos x="48" y="60"/>
                </a:cxn>
                <a:cxn ang="0">
                  <a:pos x="80" y="72"/>
                </a:cxn>
                <a:cxn ang="0">
                  <a:pos x="140" y="84"/>
                </a:cxn>
                <a:cxn ang="0">
                  <a:pos x="124" y="96"/>
                </a:cxn>
              </a:cxnLst>
              <a:rect l="0" t="0" r="0" b="0"/>
              <a:pathLst>
                <a:path w="140" h="96">
                  <a:moveTo>
                    <a:pt x="124" y="96"/>
                  </a:moveTo>
                  <a:lnTo>
                    <a:pt x="128" y="88"/>
                  </a:lnTo>
                  <a:lnTo>
                    <a:pt x="56" y="76"/>
                  </a:lnTo>
                  <a:lnTo>
                    <a:pt x="20" y="64"/>
                  </a:lnTo>
                  <a:lnTo>
                    <a:pt x="8" y="52"/>
                  </a:lnTo>
                  <a:lnTo>
                    <a:pt x="0" y="48"/>
                  </a:lnTo>
                  <a:lnTo>
                    <a:pt x="8" y="36"/>
                  </a:lnTo>
                  <a:lnTo>
                    <a:pt x="20" y="28"/>
                  </a:lnTo>
                  <a:lnTo>
                    <a:pt x="44" y="12"/>
                  </a:lnTo>
                  <a:lnTo>
                    <a:pt x="84" y="4"/>
                  </a:lnTo>
                  <a:lnTo>
                    <a:pt x="84" y="0"/>
                  </a:lnTo>
                  <a:lnTo>
                    <a:pt x="100" y="4"/>
                  </a:lnTo>
                  <a:lnTo>
                    <a:pt x="112" y="4"/>
                  </a:lnTo>
                  <a:lnTo>
                    <a:pt x="72" y="16"/>
                  </a:lnTo>
                  <a:lnTo>
                    <a:pt x="48" y="28"/>
                  </a:lnTo>
                  <a:lnTo>
                    <a:pt x="44" y="36"/>
                  </a:lnTo>
                  <a:lnTo>
                    <a:pt x="36" y="40"/>
                  </a:lnTo>
                  <a:lnTo>
                    <a:pt x="44" y="52"/>
                  </a:lnTo>
                  <a:lnTo>
                    <a:pt x="48" y="60"/>
                  </a:lnTo>
                  <a:lnTo>
                    <a:pt x="80" y="72"/>
                  </a:lnTo>
                  <a:lnTo>
                    <a:pt x="140" y="84"/>
                  </a:lnTo>
                  <a:lnTo>
                    <a:pt x="124" y="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4936" y="168"/>
              <a:ext cx="276" cy="72"/>
            </a:xfrm>
            <a:custGeom>
              <a:avLst/>
              <a:gdLst/>
              <a:ahLst/>
              <a:cxnLst>
                <a:cxn ang="0">
                  <a:pos x="156" y="56"/>
                </a:cxn>
                <a:cxn ang="0">
                  <a:pos x="104" y="72"/>
                </a:cxn>
                <a:cxn ang="0">
                  <a:pos x="36" y="68"/>
                </a:cxn>
                <a:cxn ang="0">
                  <a:pos x="12" y="56"/>
                </a:cxn>
                <a:cxn ang="0">
                  <a:pos x="4" y="48"/>
                </a:cxn>
                <a:cxn ang="0">
                  <a:pos x="0" y="36"/>
                </a:cxn>
                <a:cxn ang="0">
                  <a:pos x="4" y="32"/>
                </a:cxn>
                <a:cxn ang="0">
                  <a:pos x="12" y="24"/>
                </a:cxn>
                <a:cxn ang="0">
                  <a:pos x="40" y="12"/>
                </a:cxn>
                <a:cxn ang="0">
                  <a:pos x="92" y="0"/>
                </a:cxn>
                <a:cxn ang="0">
                  <a:pos x="164" y="12"/>
                </a:cxn>
                <a:cxn ang="0">
                  <a:pos x="240" y="20"/>
                </a:cxn>
                <a:cxn ang="0">
                  <a:pos x="276" y="24"/>
                </a:cxn>
                <a:cxn ang="0">
                  <a:pos x="188" y="44"/>
                </a:cxn>
                <a:cxn ang="0">
                  <a:pos x="156" y="56"/>
                </a:cxn>
              </a:cxnLst>
              <a:rect l="0" t="0" r="0" b="0"/>
              <a:pathLst>
                <a:path w="276" h="72">
                  <a:moveTo>
                    <a:pt x="156" y="56"/>
                  </a:moveTo>
                  <a:lnTo>
                    <a:pt x="104" y="72"/>
                  </a:lnTo>
                  <a:lnTo>
                    <a:pt x="36" y="68"/>
                  </a:lnTo>
                  <a:lnTo>
                    <a:pt x="12" y="56"/>
                  </a:lnTo>
                  <a:lnTo>
                    <a:pt x="4" y="48"/>
                  </a:lnTo>
                  <a:lnTo>
                    <a:pt x="0" y="36"/>
                  </a:lnTo>
                  <a:lnTo>
                    <a:pt x="4" y="32"/>
                  </a:lnTo>
                  <a:lnTo>
                    <a:pt x="12" y="24"/>
                  </a:lnTo>
                  <a:lnTo>
                    <a:pt x="40" y="12"/>
                  </a:lnTo>
                  <a:lnTo>
                    <a:pt x="92" y="0"/>
                  </a:lnTo>
                  <a:lnTo>
                    <a:pt x="164" y="12"/>
                  </a:lnTo>
                  <a:lnTo>
                    <a:pt x="240" y="20"/>
                  </a:lnTo>
                  <a:lnTo>
                    <a:pt x="276" y="24"/>
                  </a:lnTo>
                  <a:lnTo>
                    <a:pt x="188" y="44"/>
                  </a:lnTo>
                  <a:lnTo>
                    <a:pt x="156" y="5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5292" y="960"/>
              <a:ext cx="452" cy="344"/>
            </a:xfrm>
            <a:custGeom>
              <a:avLst/>
              <a:gdLst/>
              <a:ahLst/>
              <a:cxnLst>
                <a:cxn ang="0">
                  <a:pos x="244" y="72"/>
                </a:cxn>
                <a:cxn ang="0">
                  <a:pos x="72" y="116"/>
                </a:cxn>
                <a:cxn ang="0">
                  <a:pos x="20" y="144"/>
                </a:cxn>
                <a:cxn ang="0">
                  <a:pos x="0" y="200"/>
                </a:cxn>
                <a:cxn ang="0">
                  <a:pos x="20" y="236"/>
                </a:cxn>
                <a:cxn ang="0">
                  <a:pos x="68" y="280"/>
                </a:cxn>
                <a:cxn ang="0">
                  <a:pos x="164" y="320"/>
                </a:cxn>
                <a:cxn ang="0">
                  <a:pos x="320" y="344"/>
                </a:cxn>
                <a:cxn ang="0">
                  <a:pos x="284" y="332"/>
                </a:cxn>
                <a:cxn ang="0">
                  <a:pos x="152" y="292"/>
                </a:cxn>
                <a:cxn ang="0">
                  <a:pos x="84" y="244"/>
                </a:cxn>
                <a:cxn ang="0">
                  <a:pos x="72" y="212"/>
                </a:cxn>
                <a:cxn ang="0">
                  <a:pos x="96" y="176"/>
                </a:cxn>
                <a:cxn ang="0">
                  <a:pos x="156" y="128"/>
                </a:cxn>
                <a:cxn ang="0">
                  <a:pos x="284" y="84"/>
                </a:cxn>
                <a:cxn ang="0">
                  <a:pos x="452" y="68"/>
                </a:cxn>
                <a:cxn ang="0">
                  <a:pos x="368" y="72"/>
                </a:cxn>
                <a:cxn ang="0">
                  <a:pos x="212" y="104"/>
                </a:cxn>
                <a:cxn ang="0">
                  <a:pos x="120" y="152"/>
                </a:cxn>
                <a:cxn ang="0">
                  <a:pos x="80" y="196"/>
                </a:cxn>
                <a:cxn ang="0">
                  <a:pos x="80" y="236"/>
                </a:cxn>
                <a:cxn ang="0">
                  <a:pos x="120" y="280"/>
                </a:cxn>
                <a:cxn ang="0">
                  <a:pos x="220" y="320"/>
                </a:cxn>
                <a:cxn ang="0">
                  <a:pos x="212" y="328"/>
                </a:cxn>
                <a:cxn ang="0">
                  <a:pos x="104" y="292"/>
                </a:cxn>
                <a:cxn ang="0">
                  <a:pos x="20" y="232"/>
                </a:cxn>
                <a:cxn ang="0">
                  <a:pos x="0" y="200"/>
                </a:cxn>
                <a:cxn ang="0">
                  <a:pos x="24" y="152"/>
                </a:cxn>
                <a:cxn ang="0">
                  <a:pos x="72" y="120"/>
                </a:cxn>
                <a:cxn ang="0">
                  <a:pos x="244" y="80"/>
                </a:cxn>
                <a:cxn ang="0">
                  <a:pos x="388" y="56"/>
                </a:cxn>
                <a:cxn ang="0">
                  <a:pos x="436" y="32"/>
                </a:cxn>
                <a:cxn ang="0">
                  <a:pos x="452" y="0"/>
                </a:cxn>
                <a:cxn ang="0">
                  <a:pos x="436" y="24"/>
                </a:cxn>
                <a:cxn ang="0">
                  <a:pos x="388" y="48"/>
                </a:cxn>
              </a:cxnLst>
              <a:rect l="0" t="0" r="0" b="0"/>
              <a:pathLst>
                <a:path w="452" h="344">
                  <a:moveTo>
                    <a:pt x="352" y="60"/>
                  </a:moveTo>
                  <a:lnTo>
                    <a:pt x="244" y="72"/>
                  </a:lnTo>
                  <a:lnTo>
                    <a:pt x="152" y="92"/>
                  </a:lnTo>
                  <a:lnTo>
                    <a:pt x="72" y="116"/>
                  </a:lnTo>
                  <a:lnTo>
                    <a:pt x="44" y="128"/>
                  </a:lnTo>
                  <a:lnTo>
                    <a:pt x="20" y="144"/>
                  </a:lnTo>
                  <a:lnTo>
                    <a:pt x="0" y="172"/>
                  </a:lnTo>
                  <a:lnTo>
                    <a:pt x="0" y="200"/>
                  </a:lnTo>
                  <a:lnTo>
                    <a:pt x="0" y="220"/>
                  </a:lnTo>
                  <a:lnTo>
                    <a:pt x="20" y="236"/>
                  </a:lnTo>
                  <a:lnTo>
                    <a:pt x="36" y="256"/>
                  </a:lnTo>
                  <a:lnTo>
                    <a:pt x="68" y="280"/>
                  </a:lnTo>
                  <a:lnTo>
                    <a:pt x="108" y="304"/>
                  </a:lnTo>
                  <a:lnTo>
                    <a:pt x="164" y="320"/>
                  </a:lnTo>
                  <a:lnTo>
                    <a:pt x="236" y="332"/>
                  </a:lnTo>
                  <a:lnTo>
                    <a:pt x="320" y="344"/>
                  </a:lnTo>
                  <a:lnTo>
                    <a:pt x="320" y="340"/>
                  </a:lnTo>
                  <a:lnTo>
                    <a:pt x="284" y="332"/>
                  </a:lnTo>
                  <a:lnTo>
                    <a:pt x="192" y="308"/>
                  </a:lnTo>
                  <a:lnTo>
                    <a:pt x="152" y="292"/>
                  </a:lnTo>
                  <a:lnTo>
                    <a:pt x="116" y="268"/>
                  </a:lnTo>
                  <a:lnTo>
                    <a:pt x="84" y="244"/>
                  </a:lnTo>
                  <a:lnTo>
                    <a:pt x="80" y="224"/>
                  </a:lnTo>
                  <a:lnTo>
                    <a:pt x="72" y="212"/>
                  </a:lnTo>
                  <a:lnTo>
                    <a:pt x="84" y="200"/>
                  </a:lnTo>
                  <a:lnTo>
                    <a:pt x="96" y="176"/>
                  </a:lnTo>
                  <a:lnTo>
                    <a:pt x="120" y="152"/>
                  </a:lnTo>
                  <a:lnTo>
                    <a:pt x="156" y="128"/>
                  </a:lnTo>
                  <a:lnTo>
                    <a:pt x="212" y="108"/>
                  </a:lnTo>
                  <a:lnTo>
                    <a:pt x="284" y="84"/>
                  </a:lnTo>
                  <a:lnTo>
                    <a:pt x="368" y="80"/>
                  </a:lnTo>
                  <a:lnTo>
                    <a:pt x="452" y="68"/>
                  </a:lnTo>
                  <a:lnTo>
                    <a:pt x="452" y="60"/>
                  </a:lnTo>
                  <a:lnTo>
                    <a:pt x="368" y="72"/>
                  </a:lnTo>
                  <a:lnTo>
                    <a:pt x="280" y="84"/>
                  </a:lnTo>
                  <a:lnTo>
                    <a:pt x="212" y="104"/>
                  </a:lnTo>
                  <a:lnTo>
                    <a:pt x="156" y="128"/>
                  </a:lnTo>
                  <a:lnTo>
                    <a:pt x="120" y="152"/>
                  </a:lnTo>
                  <a:lnTo>
                    <a:pt x="96" y="176"/>
                  </a:lnTo>
                  <a:lnTo>
                    <a:pt x="80" y="196"/>
                  </a:lnTo>
                  <a:lnTo>
                    <a:pt x="72" y="212"/>
                  </a:lnTo>
                  <a:lnTo>
                    <a:pt x="80" y="236"/>
                  </a:lnTo>
                  <a:lnTo>
                    <a:pt x="96" y="260"/>
                  </a:lnTo>
                  <a:lnTo>
                    <a:pt x="120" y="280"/>
                  </a:lnTo>
                  <a:lnTo>
                    <a:pt x="152" y="296"/>
                  </a:lnTo>
                  <a:lnTo>
                    <a:pt x="220" y="320"/>
                  </a:lnTo>
                  <a:lnTo>
                    <a:pt x="284" y="340"/>
                  </a:lnTo>
                  <a:lnTo>
                    <a:pt x="212" y="328"/>
                  </a:lnTo>
                  <a:lnTo>
                    <a:pt x="152" y="308"/>
                  </a:lnTo>
                  <a:lnTo>
                    <a:pt x="104" y="292"/>
                  </a:lnTo>
                  <a:lnTo>
                    <a:pt x="68" y="272"/>
                  </a:lnTo>
                  <a:lnTo>
                    <a:pt x="20" y="232"/>
                  </a:lnTo>
                  <a:lnTo>
                    <a:pt x="8" y="220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24" y="152"/>
                  </a:lnTo>
                  <a:lnTo>
                    <a:pt x="48" y="132"/>
                  </a:lnTo>
                  <a:lnTo>
                    <a:pt x="72" y="120"/>
                  </a:lnTo>
                  <a:lnTo>
                    <a:pt x="152" y="96"/>
                  </a:lnTo>
                  <a:lnTo>
                    <a:pt x="244" y="80"/>
                  </a:lnTo>
                  <a:lnTo>
                    <a:pt x="352" y="68"/>
                  </a:lnTo>
                  <a:lnTo>
                    <a:pt x="388" y="56"/>
                  </a:lnTo>
                  <a:lnTo>
                    <a:pt x="416" y="44"/>
                  </a:lnTo>
                  <a:lnTo>
                    <a:pt x="436" y="32"/>
                  </a:lnTo>
                  <a:lnTo>
                    <a:pt x="452" y="12"/>
                  </a:lnTo>
                  <a:lnTo>
                    <a:pt x="452" y="0"/>
                  </a:lnTo>
                  <a:lnTo>
                    <a:pt x="452" y="8"/>
                  </a:lnTo>
                  <a:lnTo>
                    <a:pt x="436" y="24"/>
                  </a:lnTo>
                  <a:lnTo>
                    <a:pt x="412" y="44"/>
                  </a:lnTo>
                  <a:lnTo>
                    <a:pt x="388" y="48"/>
                  </a:lnTo>
                  <a:lnTo>
                    <a:pt x="352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5696" y="600"/>
              <a:ext cx="48" cy="96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8" y="72"/>
                </a:cxn>
                <a:cxn ang="0">
                  <a:pos x="20" y="84"/>
                </a:cxn>
                <a:cxn ang="0">
                  <a:pos x="36" y="88"/>
                </a:cxn>
                <a:cxn ang="0">
                  <a:pos x="48" y="96"/>
                </a:cxn>
                <a:cxn ang="0">
                  <a:pos x="48" y="88"/>
                </a:cxn>
                <a:cxn ang="0">
                  <a:pos x="36" y="88"/>
                </a:cxn>
                <a:cxn ang="0">
                  <a:pos x="24" y="76"/>
                </a:cxn>
                <a:cxn ang="0">
                  <a:pos x="12" y="72"/>
                </a:cxn>
                <a:cxn ang="0">
                  <a:pos x="8" y="52"/>
                </a:cxn>
                <a:cxn ang="0">
                  <a:pos x="12" y="36"/>
                </a:cxn>
                <a:cxn ang="0">
                  <a:pos x="36" y="12"/>
                </a:cxn>
                <a:cxn ang="0">
                  <a:pos x="48" y="4"/>
                </a:cxn>
                <a:cxn ang="0">
                  <a:pos x="48" y="0"/>
                </a:cxn>
                <a:cxn ang="0">
                  <a:pos x="36" y="12"/>
                </a:cxn>
                <a:cxn ang="0">
                  <a:pos x="8" y="36"/>
                </a:cxn>
                <a:cxn ang="0">
                  <a:pos x="0" y="40"/>
                </a:cxn>
                <a:cxn ang="0">
                  <a:pos x="0" y="52"/>
                </a:cxn>
              </a:cxnLst>
              <a:rect l="0" t="0" r="0" b="0"/>
              <a:pathLst>
                <a:path w="48" h="96">
                  <a:moveTo>
                    <a:pt x="0" y="52"/>
                  </a:moveTo>
                  <a:lnTo>
                    <a:pt x="8" y="72"/>
                  </a:lnTo>
                  <a:lnTo>
                    <a:pt x="20" y="84"/>
                  </a:lnTo>
                  <a:lnTo>
                    <a:pt x="36" y="88"/>
                  </a:lnTo>
                  <a:lnTo>
                    <a:pt x="48" y="96"/>
                  </a:lnTo>
                  <a:lnTo>
                    <a:pt x="48" y="88"/>
                  </a:lnTo>
                  <a:lnTo>
                    <a:pt x="36" y="88"/>
                  </a:lnTo>
                  <a:lnTo>
                    <a:pt x="24" y="76"/>
                  </a:lnTo>
                  <a:lnTo>
                    <a:pt x="12" y="72"/>
                  </a:lnTo>
                  <a:lnTo>
                    <a:pt x="8" y="52"/>
                  </a:lnTo>
                  <a:lnTo>
                    <a:pt x="12" y="36"/>
                  </a:lnTo>
                  <a:lnTo>
                    <a:pt x="36" y="12"/>
                  </a:lnTo>
                  <a:lnTo>
                    <a:pt x="48" y="4"/>
                  </a:lnTo>
                  <a:lnTo>
                    <a:pt x="48" y="0"/>
                  </a:lnTo>
                  <a:lnTo>
                    <a:pt x="36" y="12"/>
                  </a:lnTo>
                  <a:lnTo>
                    <a:pt x="8" y="36"/>
                  </a:lnTo>
                  <a:lnTo>
                    <a:pt x="0" y="40"/>
                  </a:lnTo>
                  <a:lnTo>
                    <a:pt x="0" y="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5560" y="520"/>
              <a:ext cx="184" cy="192"/>
            </a:xfrm>
            <a:custGeom>
              <a:avLst/>
              <a:gdLst/>
              <a:ahLst/>
              <a:cxnLst>
                <a:cxn ang="0">
                  <a:pos x="4" y="80"/>
                </a:cxn>
                <a:cxn ang="0">
                  <a:pos x="0" y="104"/>
                </a:cxn>
                <a:cxn ang="0">
                  <a:pos x="12" y="128"/>
                </a:cxn>
                <a:cxn ang="0">
                  <a:pos x="24" y="140"/>
                </a:cxn>
                <a:cxn ang="0">
                  <a:pos x="40" y="152"/>
                </a:cxn>
                <a:cxn ang="0">
                  <a:pos x="84" y="176"/>
                </a:cxn>
                <a:cxn ang="0">
                  <a:pos x="136" y="180"/>
                </a:cxn>
                <a:cxn ang="0">
                  <a:pos x="184" y="192"/>
                </a:cxn>
                <a:cxn ang="0">
                  <a:pos x="184" y="188"/>
                </a:cxn>
                <a:cxn ang="0">
                  <a:pos x="136" y="180"/>
                </a:cxn>
                <a:cxn ang="0">
                  <a:pos x="84" y="168"/>
                </a:cxn>
                <a:cxn ang="0">
                  <a:pos x="40" y="144"/>
                </a:cxn>
                <a:cxn ang="0">
                  <a:pos x="12" y="120"/>
                </a:cxn>
                <a:cxn ang="0">
                  <a:pos x="4" y="104"/>
                </a:cxn>
                <a:cxn ang="0">
                  <a:pos x="12" y="84"/>
                </a:cxn>
                <a:cxn ang="0">
                  <a:pos x="12" y="72"/>
                </a:cxn>
                <a:cxn ang="0">
                  <a:pos x="36" y="56"/>
                </a:cxn>
                <a:cxn ang="0">
                  <a:pos x="88" y="28"/>
                </a:cxn>
                <a:cxn ang="0">
                  <a:pos x="132" y="16"/>
                </a:cxn>
                <a:cxn ang="0">
                  <a:pos x="184" y="4"/>
                </a:cxn>
                <a:cxn ang="0">
                  <a:pos x="184" y="0"/>
                </a:cxn>
                <a:cxn ang="0">
                  <a:pos x="132" y="12"/>
                </a:cxn>
                <a:cxn ang="0">
                  <a:pos x="88" y="24"/>
                </a:cxn>
                <a:cxn ang="0">
                  <a:pos x="36" y="48"/>
                </a:cxn>
                <a:cxn ang="0">
                  <a:pos x="12" y="72"/>
                </a:cxn>
                <a:cxn ang="0">
                  <a:pos x="4" y="80"/>
                </a:cxn>
              </a:cxnLst>
              <a:rect l="0" t="0" r="0" b="0"/>
              <a:pathLst>
                <a:path w="184" h="192">
                  <a:moveTo>
                    <a:pt x="4" y="80"/>
                  </a:moveTo>
                  <a:lnTo>
                    <a:pt x="0" y="104"/>
                  </a:lnTo>
                  <a:lnTo>
                    <a:pt x="12" y="128"/>
                  </a:lnTo>
                  <a:lnTo>
                    <a:pt x="24" y="140"/>
                  </a:lnTo>
                  <a:lnTo>
                    <a:pt x="40" y="152"/>
                  </a:lnTo>
                  <a:lnTo>
                    <a:pt x="84" y="176"/>
                  </a:lnTo>
                  <a:lnTo>
                    <a:pt x="136" y="180"/>
                  </a:lnTo>
                  <a:lnTo>
                    <a:pt x="184" y="192"/>
                  </a:lnTo>
                  <a:lnTo>
                    <a:pt x="184" y="188"/>
                  </a:lnTo>
                  <a:lnTo>
                    <a:pt x="136" y="180"/>
                  </a:lnTo>
                  <a:lnTo>
                    <a:pt x="84" y="168"/>
                  </a:lnTo>
                  <a:lnTo>
                    <a:pt x="40" y="144"/>
                  </a:lnTo>
                  <a:lnTo>
                    <a:pt x="12" y="120"/>
                  </a:lnTo>
                  <a:lnTo>
                    <a:pt x="4" y="104"/>
                  </a:lnTo>
                  <a:lnTo>
                    <a:pt x="12" y="84"/>
                  </a:lnTo>
                  <a:lnTo>
                    <a:pt x="12" y="72"/>
                  </a:lnTo>
                  <a:lnTo>
                    <a:pt x="36" y="56"/>
                  </a:lnTo>
                  <a:lnTo>
                    <a:pt x="88" y="28"/>
                  </a:lnTo>
                  <a:lnTo>
                    <a:pt x="132" y="16"/>
                  </a:lnTo>
                  <a:lnTo>
                    <a:pt x="184" y="4"/>
                  </a:lnTo>
                  <a:lnTo>
                    <a:pt x="184" y="0"/>
                  </a:lnTo>
                  <a:lnTo>
                    <a:pt x="132" y="12"/>
                  </a:lnTo>
                  <a:lnTo>
                    <a:pt x="88" y="24"/>
                  </a:lnTo>
                  <a:lnTo>
                    <a:pt x="36" y="48"/>
                  </a:lnTo>
                  <a:lnTo>
                    <a:pt x="12" y="72"/>
                  </a:lnTo>
                  <a:lnTo>
                    <a:pt x="4" y="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5316" y="464"/>
              <a:ext cx="428" cy="292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0" y="176"/>
                </a:cxn>
                <a:cxn ang="0">
                  <a:pos x="12" y="196"/>
                </a:cxn>
                <a:cxn ang="0">
                  <a:pos x="44" y="224"/>
                </a:cxn>
                <a:cxn ang="0">
                  <a:pos x="80" y="236"/>
                </a:cxn>
                <a:cxn ang="0">
                  <a:pos x="128" y="256"/>
                </a:cxn>
                <a:cxn ang="0">
                  <a:pos x="176" y="268"/>
                </a:cxn>
                <a:cxn ang="0">
                  <a:pos x="260" y="284"/>
                </a:cxn>
                <a:cxn ang="0">
                  <a:pos x="304" y="292"/>
                </a:cxn>
                <a:cxn ang="0">
                  <a:pos x="304" y="284"/>
                </a:cxn>
                <a:cxn ang="0">
                  <a:pos x="272" y="280"/>
                </a:cxn>
                <a:cxn ang="0">
                  <a:pos x="196" y="256"/>
                </a:cxn>
                <a:cxn ang="0">
                  <a:pos x="108" y="224"/>
                </a:cxn>
                <a:cxn ang="0">
                  <a:pos x="80" y="200"/>
                </a:cxn>
                <a:cxn ang="0">
                  <a:pos x="56" y="172"/>
                </a:cxn>
                <a:cxn ang="0">
                  <a:pos x="56" y="152"/>
                </a:cxn>
                <a:cxn ang="0">
                  <a:pos x="56" y="136"/>
                </a:cxn>
                <a:cxn ang="0">
                  <a:pos x="72" y="116"/>
                </a:cxn>
                <a:cxn ang="0">
                  <a:pos x="120" y="84"/>
                </a:cxn>
                <a:cxn ang="0">
                  <a:pos x="168" y="60"/>
                </a:cxn>
                <a:cxn ang="0">
                  <a:pos x="224" y="44"/>
                </a:cxn>
                <a:cxn ang="0">
                  <a:pos x="304" y="24"/>
                </a:cxn>
                <a:cxn ang="0">
                  <a:pos x="392" y="8"/>
                </a:cxn>
                <a:cxn ang="0">
                  <a:pos x="428" y="8"/>
                </a:cxn>
                <a:cxn ang="0">
                  <a:pos x="428" y="0"/>
                </a:cxn>
                <a:cxn ang="0">
                  <a:pos x="368" y="8"/>
                </a:cxn>
                <a:cxn ang="0">
                  <a:pos x="248" y="20"/>
                </a:cxn>
                <a:cxn ang="0">
                  <a:pos x="156" y="44"/>
                </a:cxn>
                <a:cxn ang="0">
                  <a:pos x="92" y="68"/>
                </a:cxn>
                <a:cxn ang="0">
                  <a:pos x="48" y="92"/>
                </a:cxn>
                <a:cxn ang="0">
                  <a:pos x="20" y="116"/>
                </a:cxn>
                <a:cxn ang="0">
                  <a:pos x="8" y="136"/>
                </a:cxn>
                <a:cxn ang="0">
                  <a:pos x="0" y="152"/>
                </a:cxn>
              </a:cxnLst>
              <a:rect l="0" t="0" r="0" b="0"/>
              <a:pathLst>
                <a:path w="428" h="292">
                  <a:moveTo>
                    <a:pt x="0" y="152"/>
                  </a:moveTo>
                  <a:lnTo>
                    <a:pt x="0" y="176"/>
                  </a:lnTo>
                  <a:lnTo>
                    <a:pt x="12" y="196"/>
                  </a:lnTo>
                  <a:lnTo>
                    <a:pt x="44" y="224"/>
                  </a:lnTo>
                  <a:lnTo>
                    <a:pt x="80" y="236"/>
                  </a:lnTo>
                  <a:lnTo>
                    <a:pt x="128" y="256"/>
                  </a:lnTo>
                  <a:lnTo>
                    <a:pt x="176" y="268"/>
                  </a:lnTo>
                  <a:lnTo>
                    <a:pt x="260" y="284"/>
                  </a:lnTo>
                  <a:lnTo>
                    <a:pt x="304" y="292"/>
                  </a:lnTo>
                  <a:lnTo>
                    <a:pt x="304" y="284"/>
                  </a:lnTo>
                  <a:lnTo>
                    <a:pt x="272" y="280"/>
                  </a:lnTo>
                  <a:lnTo>
                    <a:pt x="196" y="256"/>
                  </a:lnTo>
                  <a:lnTo>
                    <a:pt x="108" y="224"/>
                  </a:lnTo>
                  <a:lnTo>
                    <a:pt x="80" y="200"/>
                  </a:lnTo>
                  <a:lnTo>
                    <a:pt x="56" y="172"/>
                  </a:lnTo>
                  <a:lnTo>
                    <a:pt x="56" y="152"/>
                  </a:lnTo>
                  <a:lnTo>
                    <a:pt x="56" y="136"/>
                  </a:lnTo>
                  <a:lnTo>
                    <a:pt x="72" y="116"/>
                  </a:lnTo>
                  <a:lnTo>
                    <a:pt x="120" y="84"/>
                  </a:lnTo>
                  <a:lnTo>
                    <a:pt x="168" y="60"/>
                  </a:lnTo>
                  <a:lnTo>
                    <a:pt x="224" y="44"/>
                  </a:lnTo>
                  <a:lnTo>
                    <a:pt x="304" y="24"/>
                  </a:lnTo>
                  <a:lnTo>
                    <a:pt x="392" y="8"/>
                  </a:lnTo>
                  <a:lnTo>
                    <a:pt x="428" y="8"/>
                  </a:lnTo>
                  <a:lnTo>
                    <a:pt x="428" y="0"/>
                  </a:lnTo>
                  <a:lnTo>
                    <a:pt x="368" y="8"/>
                  </a:lnTo>
                  <a:lnTo>
                    <a:pt x="248" y="20"/>
                  </a:lnTo>
                  <a:lnTo>
                    <a:pt x="156" y="44"/>
                  </a:lnTo>
                  <a:lnTo>
                    <a:pt x="92" y="68"/>
                  </a:lnTo>
                  <a:lnTo>
                    <a:pt x="48" y="92"/>
                  </a:lnTo>
                  <a:lnTo>
                    <a:pt x="20" y="116"/>
                  </a:lnTo>
                  <a:lnTo>
                    <a:pt x="8" y="136"/>
                  </a:lnTo>
                  <a:lnTo>
                    <a:pt x="0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9" name="図形 88"/>
            <p:cNvSpPr>
              <a:spLocks/>
            </p:cNvSpPr>
            <p:nvPr/>
          </p:nvSpPr>
          <p:spPr bwMode="auto">
            <a:xfrm>
              <a:off x="5324" y="476"/>
              <a:ext cx="324" cy="268"/>
            </a:xfrm>
            <a:custGeom>
              <a:avLst/>
              <a:gdLst/>
              <a:ahLst/>
              <a:cxnLst>
                <a:cxn ang="0">
                  <a:pos x="48" y="124"/>
                </a:cxn>
                <a:cxn ang="0">
                  <a:pos x="40" y="140"/>
                </a:cxn>
                <a:cxn ang="0">
                  <a:pos x="48" y="164"/>
                </a:cxn>
                <a:cxn ang="0">
                  <a:pos x="60" y="184"/>
                </a:cxn>
                <a:cxn ang="0">
                  <a:pos x="84" y="200"/>
                </a:cxn>
                <a:cxn ang="0">
                  <a:pos x="136" y="224"/>
                </a:cxn>
                <a:cxn ang="0">
                  <a:pos x="204" y="256"/>
                </a:cxn>
                <a:cxn ang="0">
                  <a:pos x="260" y="268"/>
                </a:cxn>
                <a:cxn ang="0">
                  <a:pos x="200" y="260"/>
                </a:cxn>
                <a:cxn ang="0">
                  <a:pos x="124" y="236"/>
                </a:cxn>
                <a:cxn ang="0">
                  <a:pos x="52" y="220"/>
                </a:cxn>
                <a:cxn ang="0">
                  <a:pos x="28" y="200"/>
                </a:cxn>
                <a:cxn ang="0">
                  <a:pos x="12" y="184"/>
                </a:cxn>
                <a:cxn ang="0">
                  <a:pos x="0" y="164"/>
                </a:cxn>
                <a:cxn ang="0">
                  <a:pos x="0" y="148"/>
                </a:cxn>
                <a:cxn ang="0">
                  <a:pos x="0" y="140"/>
                </a:cxn>
                <a:cxn ang="0">
                  <a:pos x="4" y="124"/>
                </a:cxn>
                <a:cxn ang="0">
                  <a:pos x="16" y="104"/>
                </a:cxn>
                <a:cxn ang="0">
                  <a:pos x="40" y="88"/>
                </a:cxn>
                <a:cxn ang="0">
                  <a:pos x="76" y="60"/>
                </a:cxn>
                <a:cxn ang="0">
                  <a:pos x="136" y="36"/>
                </a:cxn>
                <a:cxn ang="0">
                  <a:pos x="216" y="20"/>
                </a:cxn>
                <a:cxn ang="0">
                  <a:pos x="324" y="0"/>
                </a:cxn>
                <a:cxn ang="0">
                  <a:pos x="248" y="20"/>
                </a:cxn>
                <a:cxn ang="0">
                  <a:pos x="188" y="36"/>
                </a:cxn>
                <a:cxn ang="0">
                  <a:pos x="136" y="56"/>
                </a:cxn>
                <a:cxn ang="0">
                  <a:pos x="100" y="72"/>
                </a:cxn>
                <a:cxn ang="0">
                  <a:pos x="60" y="104"/>
                </a:cxn>
                <a:cxn ang="0">
                  <a:pos x="48" y="124"/>
                </a:cxn>
              </a:cxnLst>
              <a:rect l="0" t="0" r="0" b="0"/>
              <a:pathLst>
                <a:path w="324" h="268">
                  <a:moveTo>
                    <a:pt x="48" y="124"/>
                  </a:moveTo>
                  <a:lnTo>
                    <a:pt x="40" y="140"/>
                  </a:lnTo>
                  <a:lnTo>
                    <a:pt x="48" y="164"/>
                  </a:lnTo>
                  <a:lnTo>
                    <a:pt x="60" y="184"/>
                  </a:lnTo>
                  <a:lnTo>
                    <a:pt x="84" y="200"/>
                  </a:lnTo>
                  <a:lnTo>
                    <a:pt x="136" y="224"/>
                  </a:lnTo>
                  <a:lnTo>
                    <a:pt x="204" y="256"/>
                  </a:lnTo>
                  <a:lnTo>
                    <a:pt x="260" y="268"/>
                  </a:lnTo>
                  <a:lnTo>
                    <a:pt x="200" y="260"/>
                  </a:lnTo>
                  <a:lnTo>
                    <a:pt x="124" y="236"/>
                  </a:lnTo>
                  <a:lnTo>
                    <a:pt x="52" y="220"/>
                  </a:lnTo>
                  <a:lnTo>
                    <a:pt x="28" y="200"/>
                  </a:lnTo>
                  <a:lnTo>
                    <a:pt x="12" y="184"/>
                  </a:lnTo>
                  <a:lnTo>
                    <a:pt x="0" y="164"/>
                  </a:lnTo>
                  <a:lnTo>
                    <a:pt x="0" y="148"/>
                  </a:lnTo>
                  <a:lnTo>
                    <a:pt x="0" y="140"/>
                  </a:lnTo>
                  <a:lnTo>
                    <a:pt x="4" y="124"/>
                  </a:lnTo>
                  <a:lnTo>
                    <a:pt x="16" y="104"/>
                  </a:lnTo>
                  <a:lnTo>
                    <a:pt x="40" y="88"/>
                  </a:lnTo>
                  <a:lnTo>
                    <a:pt x="76" y="60"/>
                  </a:lnTo>
                  <a:lnTo>
                    <a:pt x="136" y="36"/>
                  </a:lnTo>
                  <a:lnTo>
                    <a:pt x="216" y="20"/>
                  </a:lnTo>
                  <a:lnTo>
                    <a:pt x="324" y="0"/>
                  </a:lnTo>
                  <a:lnTo>
                    <a:pt x="248" y="20"/>
                  </a:lnTo>
                  <a:lnTo>
                    <a:pt x="188" y="36"/>
                  </a:lnTo>
                  <a:lnTo>
                    <a:pt x="136" y="56"/>
                  </a:lnTo>
                  <a:lnTo>
                    <a:pt x="100" y="72"/>
                  </a:lnTo>
                  <a:lnTo>
                    <a:pt x="60" y="104"/>
                  </a:lnTo>
                  <a:lnTo>
                    <a:pt x="48" y="1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Ovr>
    <a:masterClrMapping/>
  </p:clrMapOvr>
  <p:transition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43000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466696" y="1500178"/>
            <a:ext cx="8247600" cy="4857780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5DCD6E21-2D89-421B-A3FE-A71BF285E526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79AA420C-D32E-4816-B489-302E3C579A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6083318"/>
          </a:xfrm>
        </p:spPr>
        <p:txBody>
          <a:bodyPr vert="eaVert"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6083319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5DCD6E21-2D89-421B-A3FE-A71BF285E526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79AA420C-D32E-4816-B489-302E3C579A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D6E21-2D89-421B-A3FE-A71BF285E526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A420C-D32E-4816-B489-302E3C579A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466696" y="1857370"/>
            <a:ext cx="8248708" cy="4429151"/>
          </a:xfrm>
        </p:spPr>
        <p:txBody>
          <a:bodyPr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D6E21-2D89-421B-A3FE-A71BF285E526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A420C-D32E-4816-B489-302E3C579A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828676" y="3357551"/>
            <a:ext cx="681515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828676" y="1857364"/>
            <a:ext cx="6815158" cy="1500187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5DCD6E21-2D89-421B-A3FE-A71BF285E526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2874"/>
            <a:ext cx="239553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2875"/>
            <a:ext cx="644400" cy="365125"/>
          </a:xfrm>
        </p:spPr>
        <p:txBody>
          <a:bodyPr/>
          <a:lstStyle/>
          <a:p>
            <a:fld id="{79AA420C-D32E-4816-B489-302E3C579A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sz="half" idx="1"/>
          </p:nvPr>
        </p:nvSpPr>
        <p:spPr>
          <a:xfrm>
            <a:off x="457200" y="1785926"/>
            <a:ext cx="4038600" cy="37862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648200" y="1785926"/>
            <a:ext cx="4038600" cy="37862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5DCD6E21-2D89-421B-A3FE-A71BF285E526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553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79AA420C-D32E-4816-B489-302E3C579A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457200" y="1320799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57200" y="1960561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図形 4"/>
          <p:cNvSpPr>
            <a:spLocks noGrp="1"/>
          </p:cNvSpPr>
          <p:nvPr>
            <p:ph type="body" sz="quarter" idx="3"/>
          </p:nvPr>
        </p:nvSpPr>
        <p:spPr>
          <a:xfrm>
            <a:off x="4645025" y="1320799"/>
            <a:ext cx="4039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/>
          </a:p>
        </p:txBody>
      </p:sp>
      <p:sp>
        <p:nvSpPr>
          <p:cNvPr id="6" name="図形 5"/>
          <p:cNvSpPr>
            <a:spLocks noGrp="1"/>
          </p:cNvSpPr>
          <p:nvPr>
            <p:ph sz="quarter" idx="4"/>
          </p:nvPr>
        </p:nvSpPr>
        <p:spPr>
          <a:xfrm>
            <a:off x="4645025" y="1960561"/>
            <a:ext cx="4039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7" name="図形 6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5DCD6E21-2D89-421B-A3FE-A71BF285E526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8" name="図形 7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図形 8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79AA420C-D32E-4816-B489-302E3C579A3C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グループ化 11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</p:grpSpPr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8" name="図形 17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2" name="図形 21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9" name="図形 28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Ovr>
    <a:masterClrMapping/>
  </p:clrMapOvr>
  <p:transition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528638" y="2501900"/>
            <a:ext cx="8229600" cy="1143000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D6E21-2D89-421B-A3FE-A71BF285E526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4" name="図形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A420C-D32E-4816-B489-302E3C579A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D6E21-2D89-421B-A3FE-A71BF285E526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3" name="図形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図形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A420C-D32E-4816-B489-302E3C579A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47647" y="785794"/>
            <a:ext cx="276703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3357554" y="785794"/>
            <a:ext cx="4572032" cy="56436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457202" y="2000240"/>
            <a:ext cx="2767032" cy="442915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5DCD6E21-2D89-421B-A3FE-A71BF285E526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79AA420C-D32E-4816-B489-302E3C579A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図形 8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5DCD6E21-2D89-421B-A3FE-A71BF285E526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10" name="図形 9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図形 10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79AA420C-D32E-4816-B489-302E3C579A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2214546" y="285728"/>
            <a:ext cx="4786346" cy="541338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 useBgFill="1">
        <p:nvSpPr>
          <p:cNvPr id="3" name="図形 2"/>
          <p:cNvSpPr>
            <a:spLocks noGrp="1"/>
          </p:cNvSpPr>
          <p:nvPr>
            <p:ph type="pic" idx="1"/>
          </p:nvPr>
        </p:nvSpPr>
        <p:spPr>
          <a:xfrm>
            <a:off x="2433623" y="1142984"/>
            <a:ext cx="4357718" cy="3438395"/>
          </a:xfrm>
          <a:noFill/>
          <a:ln w="254000" cap="flat" cmpd="sng">
            <a:gradFill>
              <a:gsLst>
                <a:gs pos="0">
                  <a:schemeClr val="bg1"/>
                </a:gs>
                <a:gs pos="100000">
                  <a:schemeClr val="bg1">
                    <a:alpha val="50000"/>
                  </a:schemeClr>
                </a:gs>
              </a:gsLst>
              <a:lin ang="5400000" scaled="1"/>
            </a:gradFill>
            <a:prstDash val="solid"/>
            <a:bevel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en-US" altLang="ja-JP" smtClean="0"/>
              <a:t>Click icon to add picture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1928794" y="4929199"/>
            <a:ext cx="5642016" cy="104140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</p:spTree>
  </p:cSld>
  <p:clrMapOvr>
    <a:masterClrMapping/>
  </p:clrMapOvr>
  <p:transition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正方形/長方形 189"/>
          <p:cNvSpPr/>
          <p:nvPr/>
        </p:nvSpPr>
        <p:spPr>
          <a:xfrm>
            <a:off x="-9554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6" name="図形 165"/>
          <p:cNvSpPr>
            <a:spLocks/>
          </p:cNvSpPr>
          <p:nvPr/>
        </p:nvSpPr>
        <p:spPr bwMode="auto">
          <a:xfrm>
            <a:off x="3929058" y="9"/>
            <a:ext cx="5214942" cy="3383004"/>
          </a:xfrm>
          <a:custGeom>
            <a:avLst/>
            <a:gdLst/>
            <a:ahLst/>
            <a:cxnLst>
              <a:cxn ang="0">
                <a:pos x="3574" y="25"/>
              </a:cxn>
              <a:cxn ang="0">
                <a:pos x="3628" y="83"/>
              </a:cxn>
              <a:cxn ang="0">
                <a:pos x="3611" y="121"/>
              </a:cxn>
              <a:cxn ang="0">
                <a:pos x="3278" y="166"/>
              </a:cxn>
              <a:cxn ang="0">
                <a:pos x="2987" y="220"/>
              </a:cxn>
              <a:cxn ang="0">
                <a:pos x="2896" y="274"/>
              </a:cxn>
              <a:cxn ang="0">
                <a:pos x="2887" y="320"/>
              </a:cxn>
              <a:cxn ang="0">
                <a:pos x="2987" y="374"/>
              </a:cxn>
              <a:cxn ang="0">
                <a:pos x="3407" y="403"/>
              </a:cxn>
              <a:cxn ang="0">
                <a:pos x="3732" y="399"/>
              </a:cxn>
              <a:cxn ang="0">
                <a:pos x="3607" y="2391"/>
              </a:cxn>
              <a:cxn ang="0">
                <a:pos x="3199" y="2262"/>
              </a:cxn>
              <a:cxn ang="0">
                <a:pos x="3041" y="2159"/>
              </a:cxn>
              <a:cxn ang="0">
                <a:pos x="2991" y="2050"/>
              </a:cxn>
              <a:cxn ang="0">
                <a:pos x="3000" y="1992"/>
              </a:cxn>
              <a:cxn ang="0">
                <a:pos x="3054" y="1905"/>
              </a:cxn>
              <a:cxn ang="0">
                <a:pos x="3158" y="1826"/>
              </a:cxn>
              <a:cxn ang="0">
                <a:pos x="3183" y="1768"/>
              </a:cxn>
              <a:cxn ang="0">
                <a:pos x="3158" y="1684"/>
              </a:cxn>
              <a:cxn ang="0">
                <a:pos x="3099" y="1576"/>
              </a:cxn>
              <a:cxn ang="0">
                <a:pos x="2950" y="1497"/>
              </a:cxn>
              <a:cxn ang="0">
                <a:pos x="2779" y="1439"/>
              </a:cxn>
              <a:cxn ang="0">
                <a:pos x="2679" y="1364"/>
              </a:cxn>
              <a:cxn ang="0">
                <a:pos x="2654" y="1281"/>
              </a:cxn>
              <a:cxn ang="0">
                <a:pos x="2667" y="1194"/>
              </a:cxn>
              <a:cxn ang="0">
                <a:pos x="2600" y="1106"/>
              </a:cxn>
              <a:cxn ang="0">
                <a:pos x="2459" y="1077"/>
              </a:cxn>
              <a:cxn ang="0">
                <a:pos x="2005" y="1119"/>
              </a:cxn>
              <a:cxn ang="0">
                <a:pos x="1835" y="1102"/>
              </a:cxn>
              <a:cxn ang="0">
                <a:pos x="1743" y="1052"/>
              </a:cxn>
              <a:cxn ang="0">
                <a:pos x="1689" y="957"/>
              </a:cxn>
              <a:cxn ang="0">
                <a:pos x="1697" y="840"/>
              </a:cxn>
              <a:cxn ang="0">
                <a:pos x="1689" y="736"/>
              </a:cxn>
              <a:cxn ang="0">
                <a:pos x="1627" y="690"/>
              </a:cxn>
              <a:cxn ang="0">
                <a:pos x="1544" y="690"/>
              </a:cxn>
              <a:cxn ang="0">
                <a:pos x="1460" y="665"/>
              </a:cxn>
              <a:cxn ang="0">
                <a:pos x="1423" y="620"/>
              </a:cxn>
              <a:cxn ang="0">
                <a:pos x="1323" y="607"/>
              </a:cxn>
              <a:cxn ang="0">
                <a:pos x="1281" y="624"/>
              </a:cxn>
              <a:cxn ang="0">
                <a:pos x="1161" y="599"/>
              </a:cxn>
              <a:cxn ang="0">
                <a:pos x="1003" y="553"/>
              </a:cxn>
              <a:cxn ang="0">
                <a:pos x="928" y="578"/>
              </a:cxn>
              <a:cxn ang="0">
                <a:pos x="865" y="653"/>
              </a:cxn>
              <a:cxn ang="0">
                <a:pos x="845" y="724"/>
              </a:cxn>
              <a:cxn ang="0">
                <a:pos x="853" y="844"/>
              </a:cxn>
              <a:cxn ang="0">
                <a:pos x="803" y="936"/>
              </a:cxn>
              <a:cxn ang="0">
                <a:pos x="608" y="1027"/>
              </a:cxn>
              <a:cxn ang="0">
                <a:pos x="458" y="1048"/>
              </a:cxn>
              <a:cxn ang="0">
                <a:pos x="325" y="982"/>
              </a:cxn>
              <a:cxn ang="0">
                <a:pos x="233" y="786"/>
              </a:cxn>
              <a:cxn ang="0">
                <a:pos x="229" y="674"/>
              </a:cxn>
              <a:cxn ang="0">
                <a:pos x="287" y="570"/>
              </a:cxn>
              <a:cxn ang="0">
                <a:pos x="316" y="487"/>
              </a:cxn>
              <a:cxn ang="0">
                <a:pos x="246" y="441"/>
              </a:cxn>
              <a:cxn ang="0">
                <a:pos x="146" y="370"/>
              </a:cxn>
              <a:cxn ang="0">
                <a:pos x="104" y="287"/>
              </a:cxn>
              <a:cxn ang="0">
                <a:pos x="133" y="208"/>
              </a:cxn>
              <a:cxn ang="0">
                <a:pos x="162" y="154"/>
              </a:cxn>
              <a:cxn ang="0">
                <a:pos x="133" y="112"/>
              </a:cxn>
              <a:cxn ang="0">
                <a:pos x="42" y="83"/>
              </a:cxn>
              <a:cxn ang="0">
                <a:pos x="0" y="29"/>
              </a:cxn>
              <a:cxn ang="0">
                <a:pos x="179" y="0"/>
              </a:cxn>
            </a:cxnLst>
            <a:rect l="0" t="0" r="0" b="0"/>
            <a:pathLst>
              <a:path w="3732" h="2421">
                <a:moveTo>
                  <a:pt x="179" y="0"/>
                </a:moveTo>
                <a:lnTo>
                  <a:pt x="3553" y="4"/>
                </a:lnTo>
                <a:lnTo>
                  <a:pt x="3574" y="25"/>
                </a:lnTo>
                <a:lnTo>
                  <a:pt x="3599" y="37"/>
                </a:lnTo>
                <a:lnTo>
                  <a:pt x="3624" y="58"/>
                </a:lnTo>
                <a:lnTo>
                  <a:pt x="3628" y="83"/>
                </a:lnTo>
                <a:lnTo>
                  <a:pt x="3628" y="96"/>
                </a:lnTo>
                <a:lnTo>
                  <a:pt x="3624" y="108"/>
                </a:lnTo>
                <a:lnTo>
                  <a:pt x="3611" y="121"/>
                </a:lnTo>
                <a:lnTo>
                  <a:pt x="3594" y="125"/>
                </a:lnTo>
                <a:lnTo>
                  <a:pt x="3528" y="150"/>
                </a:lnTo>
                <a:lnTo>
                  <a:pt x="3278" y="166"/>
                </a:lnTo>
                <a:lnTo>
                  <a:pt x="3099" y="191"/>
                </a:lnTo>
                <a:lnTo>
                  <a:pt x="3029" y="204"/>
                </a:lnTo>
                <a:lnTo>
                  <a:pt x="2987" y="220"/>
                </a:lnTo>
                <a:lnTo>
                  <a:pt x="2975" y="225"/>
                </a:lnTo>
                <a:lnTo>
                  <a:pt x="2933" y="245"/>
                </a:lnTo>
                <a:lnTo>
                  <a:pt x="2896" y="274"/>
                </a:lnTo>
                <a:lnTo>
                  <a:pt x="2887" y="291"/>
                </a:lnTo>
                <a:lnTo>
                  <a:pt x="2879" y="316"/>
                </a:lnTo>
                <a:lnTo>
                  <a:pt x="2887" y="320"/>
                </a:lnTo>
                <a:lnTo>
                  <a:pt x="2916" y="345"/>
                </a:lnTo>
                <a:lnTo>
                  <a:pt x="2945" y="362"/>
                </a:lnTo>
                <a:lnTo>
                  <a:pt x="2987" y="374"/>
                </a:lnTo>
                <a:lnTo>
                  <a:pt x="3045" y="387"/>
                </a:lnTo>
                <a:lnTo>
                  <a:pt x="3116" y="391"/>
                </a:lnTo>
                <a:lnTo>
                  <a:pt x="3407" y="403"/>
                </a:lnTo>
                <a:lnTo>
                  <a:pt x="3624" y="403"/>
                </a:lnTo>
                <a:lnTo>
                  <a:pt x="3694" y="403"/>
                </a:lnTo>
                <a:lnTo>
                  <a:pt x="3732" y="399"/>
                </a:lnTo>
                <a:lnTo>
                  <a:pt x="3732" y="1410"/>
                </a:lnTo>
                <a:lnTo>
                  <a:pt x="3732" y="2421"/>
                </a:lnTo>
                <a:lnTo>
                  <a:pt x="3607" y="2391"/>
                </a:lnTo>
                <a:lnTo>
                  <a:pt x="3482" y="2362"/>
                </a:lnTo>
                <a:lnTo>
                  <a:pt x="3336" y="2321"/>
                </a:lnTo>
                <a:lnTo>
                  <a:pt x="3199" y="2262"/>
                </a:lnTo>
                <a:lnTo>
                  <a:pt x="3137" y="2229"/>
                </a:lnTo>
                <a:lnTo>
                  <a:pt x="3087" y="2196"/>
                </a:lnTo>
                <a:lnTo>
                  <a:pt x="3041" y="2159"/>
                </a:lnTo>
                <a:lnTo>
                  <a:pt x="3012" y="2117"/>
                </a:lnTo>
                <a:lnTo>
                  <a:pt x="2991" y="2071"/>
                </a:lnTo>
                <a:lnTo>
                  <a:pt x="2991" y="2050"/>
                </a:lnTo>
                <a:lnTo>
                  <a:pt x="2991" y="2030"/>
                </a:lnTo>
                <a:lnTo>
                  <a:pt x="2991" y="2017"/>
                </a:lnTo>
                <a:lnTo>
                  <a:pt x="3000" y="1992"/>
                </a:lnTo>
                <a:lnTo>
                  <a:pt x="3004" y="1967"/>
                </a:lnTo>
                <a:lnTo>
                  <a:pt x="3020" y="1938"/>
                </a:lnTo>
                <a:lnTo>
                  <a:pt x="3054" y="1905"/>
                </a:lnTo>
                <a:lnTo>
                  <a:pt x="3095" y="1867"/>
                </a:lnTo>
                <a:lnTo>
                  <a:pt x="3149" y="1838"/>
                </a:lnTo>
                <a:lnTo>
                  <a:pt x="3158" y="1826"/>
                </a:lnTo>
                <a:lnTo>
                  <a:pt x="3178" y="1801"/>
                </a:lnTo>
                <a:lnTo>
                  <a:pt x="3183" y="1784"/>
                </a:lnTo>
                <a:lnTo>
                  <a:pt x="3183" y="1768"/>
                </a:lnTo>
                <a:lnTo>
                  <a:pt x="3183" y="1743"/>
                </a:lnTo>
                <a:lnTo>
                  <a:pt x="3170" y="1713"/>
                </a:lnTo>
                <a:lnTo>
                  <a:pt x="3158" y="1684"/>
                </a:lnTo>
                <a:lnTo>
                  <a:pt x="3149" y="1655"/>
                </a:lnTo>
                <a:lnTo>
                  <a:pt x="3124" y="1614"/>
                </a:lnTo>
                <a:lnTo>
                  <a:pt x="3099" y="1576"/>
                </a:lnTo>
                <a:lnTo>
                  <a:pt x="3062" y="1539"/>
                </a:lnTo>
                <a:lnTo>
                  <a:pt x="3012" y="1518"/>
                </a:lnTo>
                <a:lnTo>
                  <a:pt x="2950" y="1497"/>
                </a:lnTo>
                <a:lnTo>
                  <a:pt x="2896" y="1489"/>
                </a:lnTo>
                <a:lnTo>
                  <a:pt x="2837" y="1468"/>
                </a:lnTo>
                <a:lnTo>
                  <a:pt x="2779" y="1439"/>
                </a:lnTo>
                <a:lnTo>
                  <a:pt x="2721" y="1406"/>
                </a:lnTo>
                <a:lnTo>
                  <a:pt x="2696" y="1385"/>
                </a:lnTo>
                <a:lnTo>
                  <a:pt x="2679" y="1364"/>
                </a:lnTo>
                <a:lnTo>
                  <a:pt x="2667" y="1339"/>
                </a:lnTo>
                <a:lnTo>
                  <a:pt x="2654" y="1310"/>
                </a:lnTo>
                <a:lnTo>
                  <a:pt x="2654" y="1281"/>
                </a:lnTo>
                <a:lnTo>
                  <a:pt x="2667" y="1244"/>
                </a:lnTo>
                <a:lnTo>
                  <a:pt x="2667" y="1219"/>
                </a:lnTo>
                <a:lnTo>
                  <a:pt x="2667" y="1194"/>
                </a:lnTo>
                <a:lnTo>
                  <a:pt x="2654" y="1160"/>
                </a:lnTo>
                <a:lnTo>
                  <a:pt x="2638" y="1131"/>
                </a:lnTo>
                <a:lnTo>
                  <a:pt x="2600" y="1106"/>
                </a:lnTo>
                <a:lnTo>
                  <a:pt x="2554" y="1090"/>
                </a:lnTo>
                <a:lnTo>
                  <a:pt x="2480" y="1081"/>
                </a:lnTo>
                <a:lnTo>
                  <a:pt x="2459" y="1077"/>
                </a:lnTo>
                <a:lnTo>
                  <a:pt x="2380" y="1077"/>
                </a:lnTo>
                <a:lnTo>
                  <a:pt x="2230" y="1090"/>
                </a:lnTo>
                <a:lnTo>
                  <a:pt x="2005" y="1119"/>
                </a:lnTo>
                <a:lnTo>
                  <a:pt x="1947" y="1119"/>
                </a:lnTo>
                <a:lnTo>
                  <a:pt x="1893" y="1110"/>
                </a:lnTo>
                <a:lnTo>
                  <a:pt x="1835" y="1102"/>
                </a:lnTo>
                <a:lnTo>
                  <a:pt x="1797" y="1090"/>
                </a:lnTo>
                <a:lnTo>
                  <a:pt x="1768" y="1069"/>
                </a:lnTo>
                <a:lnTo>
                  <a:pt x="1743" y="1052"/>
                </a:lnTo>
                <a:lnTo>
                  <a:pt x="1718" y="1023"/>
                </a:lnTo>
                <a:lnTo>
                  <a:pt x="1702" y="994"/>
                </a:lnTo>
                <a:lnTo>
                  <a:pt x="1689" y="957"/>
                </a:lnTo>
                <a:lnTo>
                  <a:pt x="1685" y="915"/>
                </a:lnTo>
                <a:lnTo>
                  <a:pt x="1689" y="869"/>
                </a:lnTo>
                <a:lnTo>
                  <a:pt x="1697" y="840"/>
                </a:lnTo>
                <a:lnTo>
                  <a:pt x="1702" y="803"/>
                </a:lnTo>
                <a:lnTo>
                  <a:pt x="1697" y="774"/>
                </a:lnTo>
                <a:lnTo>
                  <a:pt x="1689" y="736"/>
                </a:lnTo>
                <a:lnTo>
                  <a:pt x="1668" y="707"/>
                </a:lnTo>
                <a:lnTo>
                  <a:pt x="1648" y="695"/>
                </a:lnTo>
                <a:lnTo>
                  <a:pt x="1627" y="690"/>
                </a:lnTo>
                <a:lnTo>
                  <a:pt x="1593" y="690"/>
                </a:lnTo>
                <a:lnTo>
                  <a:pt x="1560" y="690"/>
                </a:lnTo>
                <a:lnTo>
                  <a:pt x="1544" y="690"/>
                </a:lnTo>
                <a:lnTo>
                  <a:pt x="1502" y="682"/>
                </a:lnTo>
                <a:lnTo>
                  <a:pt x="1481" y="678"/>
                </a:lnTo>
                <a:lnTo>
                  <a:pt x="1460" y="665"/>
                </a:lnTo>
                <a:lnTo>
                  <a:pt x="1448" y="649"/>
                </a:lnTo>
                <a:lnTo>
                  <a:pt x="1435" y="624"/>
                </a:lnTo>
                <a:lnTo>
                  <a:pt x="1423" y="620"/>
                </a:lnTo>
                <a:lnTo>
                  <a:pt x="1385" y="607"/>
                </a:lnTo>
                <a:lnTo>
                  <a:pt x="1344" y="599"/>
                </a:lnTo>
                <a:lnTo>
                  <a:pt x="1323" y="607"/>
                </a:lnTo>
                <a:lnTo>
                  <a:pt x="1298" y="611"/>
                </a:lnTo>
                <a:lnTo>
                  <a:pt x="1294" y="620"/>
                </a:lnTo>
                <a:lnTo>
                  <a:pt x="1281" y="624"/>
                </a:lnTo>
                <a:lnTo>
                  <a:pt x="1252" y="632"/>
                </a:lnTo>
                <a:lnTo>
                  <a:pt x="1190" y="620"/>
                </a:lnTo>
                <a:lnTo>
                  <a:pt x="1161" y="599"/>
                </a:lnTo>
                <a:lnTo>
                  <a:pt x="1090" y="566"/>
                </a:lnTo>
                <a:lnTo>
                  <a:pt x="1044" y="553"/>
                </a:lnTo>
                <a:lnTo>
                  <a:pt x="1003" y="553"/>
                </a:lnTo>
                <a:lnTo>
                  <a:pt x="961" y="557"/>
                </a:lnTo>
                <a:lnTo>
                  <a:pt x="940" y="566"/>
                </a:lnTo>
                <a:lnTo>
                  <a:pt x="928" y="578"/>
                </a:lnTo>
                <a:lnTo>
                  <a:pt x="911" y="595"/>
                </a:lnTo>
                <a:lnTo>
                  <a:pt x="878" y="632"/>
                </a:lnTo>
                <a:lnTo>
                  <a:pt x="865" y="653"/>
                </a:lnTo>
                <a:lnTo>
                  <a:pt x="845" y="678"/>
                </a:lnTo>
                <a:lnTo>
                  <a:pt x="840" y="703"/>
                </a:lnTo>
                <a:lnTo>
                  <a:pt x="845" y="724"/>
                </a:lnTo>
                <a:lnTo>
                  <a:pt x="853" y="749"/>
                </a:lnTo>
                <a:lnTo>
                  <a:pt x="853" y="811"/>
                </a:lnTo>
                <a:lnTo>
                  <a:pt x="853" y="844"/>
                </a:lnTo>
                <a:lnTo>
                  <a:pt x="840" y="882"/>
                </a:lnTo>
                <a:lnTo>
                  <a:pt x="828" y="911"/>
                </a:lnTo>
                <a:lnTo>
                  <a:pt x="803" y="936"/>
                </a:lnTo>
                <a:lnTo>
                  <a:pt x="728" y="982"/>
                </a:lnTo>
                <a:lnTo>
                  <a:pt x="649" y="1019"/>
                </a:lnTo>
                <a:lnTo>
                  <a:pt x="608" y="1027"/>
                </a:lnTo>
                <a:lnTo>
                  <a:pt x="562" y="1040"/>
                </a:lnTo>
                <a:lnTo>
                  <a:pt x="508" y="1048"/>
                </a:lnTo>
                <a:lnTo>
                  <a:pt x="458" y="1048"/>
                </a:lnTo>
                <a:lnTo>
                  <a:pt x="412" y="1036"/>
                </a:lnTo>
                <a:lnTo>
                  <a:pt x="366" y="1011"/>
                </a:lnTo>
                <a:lnTo>
                  <a:pt x="325" y="982"/>
                </a:lnTo>
                <a:lnTo>
                  <a:pt x="287" y="936"/>
                </a:lnTo>
                <a:lnTo>
                  <a:pt x="258" y="869"/>
                </a:lnTo>
                <a:lnTo>
                  <a:pt x="233" y="786"/>
                </a:lnTo>
                <a:lnTo>
                  <a:pt x="229" y="761"/>
                </a:lnTo>
                <a:lnTo>
                  <a:pt x="221" y="707"/>
                </a:lnTo>
                <a:lnTo>
                  <a:pt x="229" y="674"/>
                </a:lnTo>
                <a:lnTo>
                  <a:pt x="241" y="636"/>
                </a:lnTo>
                <a:lnTo>
                  <a:pt x="258" y="599"/>
                </a:lnTo>
                <a:lnTo>
                  <a:pt x="287" y="570"/>
                </a:lnTo>
                <a:lnTo>
                  <a:pt x="300" y="553"/>
                </a:lnTo>
                <a:lnTo>
                  <a:pt x="316" y="512"/>
                </a:lnTo>
                <a:lnTo>
                  <a:pt x="316" y="487"/>
                </a:lnTo>
                <a:lnTo>
                  <a:pt x="304" y="470"/>
                </a:lnTo>
                <a:lnTo>
                  <a:pt x="287" y="453"/>
                </a:lnTo>
                <a:lnTo>
                  <a:pt x="246" y="441"/>
                </a:lnTo>
                <a:lnTo>
                  <a:pt x="208" y="416"/>
                </a:lnTo>
                <a:lnTo>
                  <a:pt x="179" y="403"/>
                </a:lnTo>
                <a:lnTo>
                  <a:pt x="146" y="370"/>
                </a:lnTo>
                <a:lnTo>
                  <a:pt x="117" y="333"/>
                </a:lnTo>
                <a:lnTo>
                  <a:pt x="108" y="308"/>
                </a:lnTo>
                <a:lnTo>
                  <a:pt x="104" y="287"/>
                </a:lnTo>
                <a:lnTo>
                  <a:pt x="108" y="262"/>
                </a:lnTo>
                <a:lnTo>
                  <a:pt x="117" y="233"/>
                </a:lnTo>
                <a:lnTo>
                  <a:pt x="133" y="208"/>
                </a:lnTo>
                <a:lnTo>
                  <a:pt x="158" y="179"/>
                </a:lnTo>
                <a:lnTo>
                  <a:pt x="162" y="166"/>
                </a:lnTo>
                <a:lnTo>
                  <a:pt x="162" y="154"/>
                </a:lnTo>
                <a:lnTo>
                  <a:pt x="158" y="141"/>
                </a:lnTo>
                <a:lnTo>
                  <a:pt x="150" y="125"/>
                </a:lnTo>
                <a:lnTo>
                  <a:pt x="133" y="112"/>
                </a:lnTo>
                <a:lnTo>
                  <a:pt x="104" y="100"/>
                </a:lnTo>
                <a:lnTo>
                  <a:pt x="54" y="96"/>
                </a:lnTo>
                <a:lnTo>
                  <a:pt x="42" y="83"/>
                </a:lnTo>
                <a:lnTo>
                  <a:pt x="13" y="58"/>
                </a:lnTo>
                <a:lnTo>
                  <a:pt x="8" y="46"/>
                </a:lnTo>
                <a:lnTo>
                  <a:pt x="0" y="29"/>
                </a:lnTo>
                <a:lnTo>
                  <a:pt x="13" y="17"/>
                </a:lnTo>
                <a:lnTo>
                  <a:pt x="33" y="4"/>
                </a:lnTo>
                <a:lnTo>
                  <a:pt x="179" y="0"/>
                </a:lnTo>
                <a:close/>
              </a:path>
            </a:pathLst>
          </a:custGeom>
          <a:solidFill>
            <a:schemeClr val="bg2">
              <a:lumMod val="20000"/>
              <a:lumOff val="80000"/>
              <a:alpha val="2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ja-JP" altLang="en-US"/>
          </a:p>
        </p:txBody>
      </p:sp>
      <p:sp>
        <p:nvSpPr>
          <p:cNvPr id="18" name="正方形/長方形 17"/>
          <p:cNvSpPr>
            <a:spLocks noGrp="1"/>
          </p:cNvSpPr>
          <p:nvPr>
            <p:ph type="body" idx="1"/>
          </p:nvPr>
        </p:nvSpPr>
        <p:spPr>
          <a:xfrm>
            <a:off x="466696" y="1857370"/>
            <a:ext cx="8248708" cy="4500589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lang="ja-JP" dirty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</a:p>
          <a:p>
            <a:pPr lvl="5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レベル</a:t>
            </a:r>
          </a:p>
          <a:p>
            <a:pPr lvl="6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レベル</a:t>
            </a:r>
          </a:p>
          <a:p>
            <a:pPr lvl="7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8</a:t>
            </a:r>
            <a:r>
              <a:rPr kumimoji="1" lang="ja-JP" altLang="en-US" dirty="0" smtClean="0"/>
              <a:t>レベル</a:t>
            </a:r>
          </a:p>
          <a:p>
            <a:pPr lvl="8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9</a:t>
            </a:r>
            <a:r>
              <a:rPr kumimoji="1" lang="ja-JP" altLang="en-US" dirty="0" smtClean="0"/>
              <a:t>レベル</a:t>
            </a:r>
          </a:p>
        </p:txBody>
      </p:sp>
      <p:sp>
        <p:nvSpPr>
          <p:cNvPr id="29" name="正方形/長方形 28"/>
          <p:cNvSpPr>
            <a:spLocks noGrp="1"/>
          </p:cNvSpPr>
          <p:nvPr>
            <p:ph type="dt" sz="half" idx="2"/>
          </p:nvPr>
        </p:nvSpPr>
        <p:spPr>
          <a:xfrm>
            <a:off x="4471958" y="6492899"/>
            <a:ext cx="1528802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5DCD6E21-2D89-421B-A3FE-A71BF285E526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4" name="正方形/長方形 3"/>
          <p:cNvSpPr>
            <a:spLocks noGrp="1"/>
          </p:cNvSpPr>
          <p:nvPr>
            <p:ph type="ftr" sz="quarter" idx="3"/>
          </p:nvPr>
        </p:nvSpPr>
        <p:spPr>
          <a:xfrm>
            <a:off x="6048632" y="6492899"/>
            <a:ext cx="2395534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正方形/長方形 9"/>
          <p:cNvSpPr>
            <a:spLocks noGrp="1"/>
          </p:cNvSpPr>
          <p:nvPr>
            <p:ph type="sldNum" sz="quarter" idx="4"/>
          </p:nvPr>
        </p:nvSpPr>
        <p:spPr>
          <a:xfrm>
            <a:off x="8501090" y="6492900"/>
            <a:ext cx="642942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fld id="{79AA420C-D32E-4816-B489-302E3C579A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6" name="正方形/長方形 185"/>
          <p:cNvSpPr>
            <a:spLocks noChangeArrowheads="1"/>
          </p:cNvSpPr>
          <p:nvPr/>
        </p:nvSpPr>
        <p:spPr bwMode="auto">
          <a:xfrm>
            <a:off x="8469297" y="5716564"/>
            <a:ext cx="0" cy="369332"/>
          </a:xfrm>
          <a:prstGeom prst="rect">
            <a:avLst/>
          </a:prstGeom>
          <a:solidFill>
            <a:srgbClr val="FFFFFF">
              <a:alpha val="25098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anchor="t" compatLnSpc="1">
            <a:spAutoFit/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endParaRPr kumimoji="1" lang="ja-JP" altLang="ja-JP" sz="2400">
              <a:solidFill>
                <a:schemeClr val="tx1">
                  <a:alpha val="100000"/>
                </a:schemeClr>
              </a:solidFill>
              <a:latin typeface="Arial"/>
              <a:ea typeface="ＭＳ Ｐゴシック"/>
            </a:endParaRPr>
          </a:p>
        </p:txBody>
      </p:sp>
      <p:sp>
        <p:nvSpPr>
          <p:cNvPr id="22" name="正方形/長方形 2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grpSp>
        <p:nvGrpSpPr>
          <p:cNvPr id="2" name="グループ化 11"/>
          <p:cNvGrpSpPr>
            <a:grpSpLocks/>
          </p:cNvGrpSpPr>
          <p:nvPr/>
        </p:nvGrpSpPr>
        <p:grpSpPr bwMode="auto">
          <a:xfrm>
            <a:off x="4000496" y="0"/>
            <a:ext cx="5143504" cy="2000240"/>
            <a:chOff x="2168" y="0"/>
            <a:chExt cx="3576" cy="1384"/>
          </a:xfrm>
        </p:grpSpPr>
        <p:sp>
          <p:nvSpPr>
            <p:cNvPr id="13" name="図形 12"/>
            <p:cNvSpPr>
              <a:spLocks/>
            </p:cNvSpPr>
            <p:nvPr/>
          </p:nvSpPr>
          <p:spPr bwMode="auto">
            <a:xfrm>
              <a:off x="5420" y="1044"/>
              <a:ext cx="324" cy="272"/>
            </a:xfrm>
            <a:custGeom>
              <a:avLst/>
              <a:gdLst/>
              <a:ahLst/>
              <a:cxnLst>
                <a:cxn ang="0">
                  <a:pos x="12" y="112"/>
                </a:cxn>
                <a:cxn ang="0">
                  <a:pos x="0" y="124"/>
                </a:cxn>
                <a:cxn ang="0">
                  <a:pos x="0" y="148"/>
                </a:cxn>
                <a:cxn ang="0">
                  <a:pos x="0" y="152"/>
                </a:cxn>
                <a:cxn ang="0">
                  <a:pos x="4" y="164"/>
                </a:cxn>
                <a:cxn ang="0">
                  <a:pos x="16" y="176"/>
                </a:cxn>
                <a:cxn ang="0">
                  <a:pos x="52" y="200"/>
                </a:cxn>
                <a:cxn ang="0">
                  <a:pos x="104" y="224"/>
                </a:cxn>
                <a:cxn ang="0">
                  <a:pos x="156" y="244"/>
                </a:cxn>
                <a:cxn ang="0">
                  <a:pos x="260" y="260"/>
                </a:cxn>
                <a:cxn ang="0">
                  <a:pos x="308" y="268"/>
                </a:cxn>
                <a:cxn ang="0">
                  <a:pos x="324" y="272"/>
                </a:cxn>
                <a:cxn ang="0">
                  <a:pos x="324" y="268"/>
                </a:cxn>
                <a:cxn ang="0">
                  <a:pos x="308" y="268"/>
                </a:cxn>
                <a:cxn ang="0">
                  <a:pos x="264" y="256"/>
                </a:cxn>
                <a:cxn ang="0">
                  <a:pos x="164" y="236"/>
                </a:cxn>
                <a:cxn ang="0">
                  <a:pos x="108" y="220"/>
                </a:cxn>
                <a:cxn ang="0">
                  <a:pos x="60" y="200"/>
                </a:cxn>
                <a:cxn ang="0">
                  <a:pos x="24" y="176"/>
                </a:cxn>
                <a:cxn ang="0">
                  <a:pos x="12" y="164"/>
                </a:cxn>
                <a:cxn ang="0">
                  <a:pos x="0" y="148"/>
                </a:cxn>
                <a:cxn ang="0">
                  <a:pos x="4" y="124"/>
                </a:cxn>
                <a:cxn ang="0">
                  <a:pos x="16" y="112"/>
                </a:cxn>
                <a:cxn ang="0">
                  <a:pos x="36" y="92"/>
                </a:cxn>
                <a:cxn ang="0">
                  <a:pos x="64" y="76"/>
                </a:cxn>
                <a:cxn ang="0">
                  <a:pos x="140" y="44"/>
                </a:cxn>
                <a:cxn ang="0">
                  <a:pos x="228" y="20"/>
                </a:cxn>
                <a:cxn ang="0">
                  <a:pos x="324" y="0"/>
                </a:cxn>
                <a:cxn ang="0">
                  <a:pos x="236" y="12"/>
                </a:cxn>
                <a:cxn ang="0">
                  <a:pos x="140" y="36"/>
                </a:cxn>
                <a:cxn ang="0">
                  <a:pos x="64" y="76"/>
                </a:cxn>
                <a:cxn ang="0">
                  <a:pos x="36" y="92"/>
                </a:cxn>
                <a:cxn ang="0">
                  <a:pos x="16" y="112"/>
                </a:cxn>
              </a:cxnLst>
              <a:rect l="0" t="0" r="0" b="0"/>
              <a:pathLst>
                <a:path w="324" h="272">
                  <a:moveTo>
                    <a:pt x="12" y="112"/>
                  </a:moveTo>
                  <a:lnTo>
                    <a:pt x="0" y="12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64"/>
                  </a:lnTo>
                  <a:lnTo>
                    <a:pt x="16" y="176"/>
                  </a:lnTo>
                  <a:lnTo>
                    <a:pt x="52" y="200"/>
                  </a:lnTo>
                  <a:lnTo>
                    <a:pt x="104" y="224"/>
                  </a:lnTo>
                  <a:lnTo>
                    <a:pt x="156" y="244"/>
                  </a:lnTo>
                  <a:lnTo>
                    <a:pt x="260" y="260"/>
                  </a:lnTo>
                  <a:lnTo>
                    <a:pt x="308" y="268"/>
                  </a:lnTo>
                  <a:lnTo>
                    <a:pt x="324" y="272"/>
                  </a:lnTo>
                  <a:lnTo>
                    <a:pt x="324" y="268"/>
                  </a:lnTo>
                  <a:lnTo>
                    <a:pt x="308" y="268"/>
                  </a:lnTo>
                  <a:lnTo>
                    <a:pt x="264" y="256"/>
                  </a:lnTo>
                  <a:lnTo>
                    <a:pt x="164" y="236"/>
                  </a:lnTo>
                  <a:lnTo>
                    <a:pt x="108" y="220"/>
                  </a:lnTo>
                  <a:lnTo>
                    <a:pt x="60" y="200"/>
                  </a:lnTo>
                  <a:lnTo>
                    <a:pt x="24" y="176"/>
                  </a:lnTo>
                  <a:lnTo>
                    <a:pt x="12" y="164"/>
                  </a:lnTo>
                  <a:lnTo>
                    <a:pt x="0" y="148"/>
                  </a:lnTo>
                  <a:lnTo>
                    <a:pt x="4" y="124"/>
                  </a:lnTo>
                  <a:lnTo>
                    <a:pt x="16" y="112"/>
                  </a:lnTo>
                  <a:lnTo>
                    <a:pt x="36" y="92"/>
                  </a:lnTo>
                  <a:lnTo>
                    <a:pt x="64" y="76"/>
                  </a:lnTo>
                  <a:lnTo>
                    <a:pt x="140" y="44"/>
                  </a:lnTo>
                  <a:lnTo>
                    <a:pt x="228" y="20"/>
                  </a:lnTo>
                  <a:lnTo>
                    <a:pt x="324" y="0"/>
                  </a:lnTo>
                  <a:lnTo>
                    <a:pt x="236" y="12"/>
                  </a:lnTo>
                  <a:lnTo>
                    <a:pt x="140" y="36"/>
                  </a:lnTo>
                  <a:lnTo>
                    <a:pt x="64" y="76"/>
                  </a:lnTo>
                  <a:lnTo>
                    <a:pt x="36" y="92"/>
                  </a:lnTo>
                  <a:lnTo>
                    <a:pt x="16" y="112"/>
                  </a:lnTo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" name="図形 13"/>
            <p:cNvSpPr>
              <a:spLocks/>
            </p:cNvSpPr>
            <p:nvPr/>
          </p:nvSpPr>
          <p:spPr bwMode="auto">
            <a:xfrm>
              <a:off x="2328" y="0"/>
              <a:ext cx="296" cy="24"/>
            </a:xfrm>
            <a:custGeom>
              <a:avLst/>
              <a:gdLst/>
              <a:ahLst/>
              <a:cxnLst>
                <a:cxn ang="0">
                  <a:pos x="56" y="8"/>
                </a:cxn>
                <a:cxn ang="0">
                  <a:pos x="124" y="12"/>
                </a:cxn>
                <a:cxn ang="0">
                  <a:pos x="124" y="8"/>
                </a:cxn>
                <a:cxn ang="0">
                  <a:pos x="184" y="12"/>
                </a:cxn>
                <a:cxn ang="0">
                  <a:pos x="296" y="24"/>
                </a:cxn>
                <a:cxn ang="0">
                  <a:pos x="256" y="20"/>
                </a:cxn>
                <a:cxn ang="0">
                  <a:pos x="160" y="0"/>
                </a:cxn>
                <a:cxn ang="0">
                  <a:pos x="136" y="0"/>
                </a:cxn>
                <a:cxn ang="0">
                  <a:pos x="164" y="8"/>
                </a:cxn>
                <a:cxn ang="0">
                  <a:pos x="104" y="0"/>
                </a:cxn>
                <a:cxn ang="0">
                  <a:pos x="72" y="0"/>
                </a:cxn>
                <a:cxn ang="0">
                  <a:pos x="100" y="8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56" y="8"/>
                </a:cxn>
              </a:cxnLst>
              <a:rect l="0" t="0" r="0" b="0"/>
              <a:pathLst>
                <a:path w="296" h="24">
                  <a:moveTo>
                    <a:pt x="56" y="8"/>
                  </a:moveTo>
                  <a:lnTo>
                    <a:pt x="124" y="12"/>
                  </a:lnTo>
                  <a:lnTo>
                    <a:pt x="124" y="8"/>
                  </a:lnTo>
                  <a:lnTo>
                    <a:pt x="184" y="12"/>
                  </a:lnTo>
                  <a:lnTo>
                    <a:pt x="296" y="24"/>
                  </a:lnTo>
                  <a:lnTo>
                    <a:pt x="256" y="20"/>
                  </a:lnTo>
                  <a:lnTo>
                    <a:pt x="160" y="0"/>
                  </a:lnTo>
                  <a:lnTo>
                    <a:pt x="136" y="0"/>
                  </a:lnTo>
                  <a:lnTo>
                    <a:pt x="164" y="8"/>
                  </a:lnTo>
                  <a:lnTo>
                    <a:pt x="104" y="0"/>
                  </a:lnTo>
                  <a:lnTo>
                    <a:pt x="72" y="0"/>
                  </a:lnTo>
                  <a:lnTo>
                    <a:pt x="100" y="8"/>
                  </a:lnTo>
                  <a:lnTo>
                    <a:pt x="60" y="0"/>
                  </a:lnTo>
                  <a:lnTo>
                    <a:pt x="0" y="0"/>
                  </a:lnTo>
                  <a:lnTo>
                    <a:pt x="5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2884" y="0"/>
              <a:ext cx="352" cy="168"/>
            </a:xfrm>
            <a:custGeom>
              <a:avLst/>
              <a:gdLst/>
              <a:ahLst/>
              <a:cxnLst>
                <a:cxn ang="0">
                  <a:pos x="176" y="132"/>
                </a:cxn>
                <a:cxn ang="0">
                  <a:pos x="316" y="164"/>
                </a:cxn>
                <a:cxn ang="0">
                  <a:pos x="316" y="156"/>
                </a:cxn>
                <a:cxn ang="0">
                  <a:pos x="352" y="168"/>
                </a:cxn>
                <a:cxn ang="0">
                  <a:pos x="352" y="164"/>
                </a:cxn>
                <a:cxn ang="0">
                  <a:pos x="312" y="152"/>
                </a:cxn>
                <a:cxn ang="0">
                  <a:pos x="220" y="128"/>
                </a:cxn>
                <a:cxn ang="0">
                  <a:pos x="172" y="108"/>
                </a:cxn>
                <a:cxn ang="0">
                  <a:pos x="128" y="84"/>
                </a:cxn>
                <a:cxn ang="0">
                  <a:pos x="92" y="56"/>
                </a:cxn>
                <a:cxn ang="0">
                  <a:pos x="80" y="36"/>
                </a:cxn>
                <a:cxn ang="0">
                  <a:pos x="76" y="20"/>
                </a:cxn>
                <a:cxn ang="0">
                  <a:pos x="80" y="0"/>
                </a:cxn>
                <a:cxn ang="0">
                  <a:pos x="76" y="0"/>
                </a:cxn>
                <a:cxn ang="0">
                  <a:pos x="68" y="20"/>
                </a:cxn>
                <a:cxn ang="0">
                  <a:pos x="80" y="44"/>
                </a:cxn>
                <a:cxn ang="0">
                  <a:pos x="92" y="60"/>
                </a:cxn>
                <a:cxn ang="0">
                  <a:pos x="128" y="92"/>
                </a:cxn>
                <a:cxn ang="0">
                  <a:pos x="176" y="120"/>
                </a:cxn>
                <a:cxn ang="0">
                  <a:pos x="236" y="140"/>
                </a:cxn>
                <a:cxn ang="0">
                  <a:pos x="176" y="128"/>
                </a:cxn>
                <a:cxn ang="0">
                  <a:pos x="104" y="104"/>
                </a:cxn>
                <a:cxn ang="0">
                  <a:pos x="52" y="84"/>
                </a:cxn>
                <a:cxn ang="0">
                  <a:pos x="20" y="60"/>
                </a:cxn>
                <a:cxn ang="0">
                  <a:pos x="8" y="44"/>
                </a:cxn>
                <a:cxn ang="0">
                  <a:pos x="0" y="24"/>
                </a:cxn>
                <a:cxn ang="0">
                  <a:pos x="8" y="2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12" y="60"/>
                </a:cxn>
                <a:cxn ang="0">
                  <a:pos x="52" y="84"/>
                </a:cxn>
                <a:cxn ang="0">
                  <a:pos x="100" y="108"/>
                </a:cxn>
                <a:cxn ang="0">
                  <a:pos x="176" y="132"/>
                </a:cxn>
              </a:cxnLst>
              <a:rect l="0" t="0" r="0" b="0"/>
              <a:pathLst>
                <a:path w="352" h="168">
                  <a:moveTo>
                    <a:pt x="176" y="132"/>
                  </a:moveTo>
                  <a:lnTo>
                    <a:pt x="316" y="164"/>
                  </a:lnTo>
                  <a:lnTo>
                    <a:pt x="316" y="156"/>
                  </a:lnTo>
                  <a:lnTo>
                    <a:pt x="352" y="168"/>
                  </a:lnTo>
                  <a:lnTo>
                    <a:pt x="352" y="164"/>
                  </a:lnTo>
                  <a:lnTo>
                    <a:pt x="312" y="152"/>
                  </a:lnTo>
                  <a:lnTo>
                    <a:pt x="220" y="128"/>
                  </a:lnTo>
                  <a:lnTo>
                    <a:pt x="172" y="108"/>
                  </a:lnTo>
                  <a:lnTo>
                    <a:pt x="128" y="84"/>
                  </a:lnTo>
                  <a:lnTo>
                    <a:pt x="92" y="56"/>
                  </a:lnTo>
                  <a:lnTo>
                    <a:pt x="80" y="36"/>
                  </a:lnTo>
                  <a:lnTo>
                    <a:pt x="76" y="2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68" y="20"/>
                  </a:lnTo>
                  <a:lnTo>
                    <a:pt x="80" y="44"/>
                  </a:lnTo>
                  <a:lnTo>
                    <a:pt x="92" y="60"/>
                  </a:lnTo>
                  <a:lnTo>
                    <a:pt x="128" y="92"/>
                  </a:lnTo>
                  <a:lnTo>
                    <a:pt x="176" y="120"/>
                  </a:lnTo>
                  <a:lnTo>
                    <a:pt x="236" y="140"/>
                  </a:lnTo>
                  <a:lnTo>
                    <a:pt x="176" y="128"/>
                  </a:lnTo>
                  <a:lnTo>
                    <a:pt x="104" y="104"/>
                  </a:lnTo>
                  <a:lnTo>
                    <a:pt x="52" y="84"/>
                  </a:lnTo>
                  <a:lnTo>
                    <a:pt x="20" y="60"/>
                  </a:lnTo>
                  <a:lnTo>
                    <a:pt x="8" y="44"/>
                  </a:lnTo>
                  <a:lnTo>
                    <a:pt x="0" y="24"/>
                  </a:lnTo>
                  <a:lnTo>
                    <a:pt x="8" y="2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52" y="84"/>
                  </a:lnTo>
                  <a:lnTo>
                    <a:pt x="100" y="108"/>
                  </a:lnTo>
                  <a:lnTo>
                    <a:pt x="176" y="1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5504" y="1076"/>
              <a:ext cx="240" cy="216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20" y="144"/>
                </a:cxn>
                <a:cxn ang="0">
                  <a:pos x="48" y="164"/>
                </a:cxn>
                <a:cxn ang="0">
                  <a:pos x="80" y="180"/>
                </a:cxn>
                <a:cxn ang="0">
                  <a:pos x="116" y="192"/>
                </a:cxn>
                <a:cxn ang="0">
                  <a:pos x="188" y="204"/>
                </a:cxn>
                <a:cxn ang="0">
                  <a:pos x="240" y="216"/>
                </a:cxn>
                <a:cxn ang="0">
                  <a:pos x="240" y="212"/>
                </a:cxn>
                <a:cxn ang="0">
                  <a:pos x="188" y="204"/>
                </a:cxn>
                <a:cxn ang="0">
                  <a:pos x="116" y="188"/>
                </a:cxn>
                <a:cxn ang="0">
                  <a:pos x="48" y="164"/>
                </a:cxn>
                <a:cxn ang="0">
                  <a:pos x="24" y="144"/>
                </a:cxn>
                <a:cxn ang="0">
                  <a:pos x="8" y="128"/>
                </a:cxn>
                <a:cxn ang="0">
                  <a:pos x="8" y="96"/>
                </a:cxn>
                <a:cxn ang="0">
                  <a:pos x="20" y="72"/>
                </a:cxn>
                <a:cxn ang="0">
                  <a:pos x="32" y="68"/>
                </a:cxn>
                <a:cxn ang="0">
                  <a:pos x="72" y="44"/>
                </a:cxn>
                <a:cxn ang="0">
                  <a:pos x="144" y="16"/>
                </a:cxn>
                <a:cxn ang="0">
                  <a:pos x="240" y="0"/>
                </a:cxn>
                <a:cxn ang="0">
                  <a:pos x="144" y="16"/>
                </a:cxn>
                <a:cxn ang="0">
                  <a:pos x="72" y="44"/>
                </a:cxn>
                <a:cxn ang="0">
                  <a:pos x="32" y="60"/>
                </a:cxn>
                <a:cxn ang="0">
                  <a:pos x="12" y="72"/>
                </a:cxn>
                <a:cxn ang="0">
                  <a:pos x="0" y="96"/>
                </a:cxn>
                <a:cxn ang="0">
                  <a:pos x="0" y="116"/>
                </a:cxn>
                <a:cxn ang="0">
                  <a:pos x="0" y="128"/>
                </a:cxn>
              </a:cxnLst>
              <a:rect l="0" t="0" r="0" b="0"/>
              <a:pathLst>
                <a:path w="240" h="216">
                  <a:moveTo>
                    <a:pt x="0" y="128"/>
                  </a:moveTo>
                  <a:lnTo>
                    <a:pt x="20" y="144"/>
                  </a:lnTo>
                  <a:lnTo>
                    <a:pt x="48" y="164"/>
                  </a:lnTo>
                  <a:lnTo>
                    <a:pt x="80" y="180"/>
                  </a:lnTo>
                  <a:lnTo>
                    <a:pt x="116" y="192"/>
                  </a:lnTo>
                  <a:lnTo>
                    <a:pt x="188" y="204"/>
                  </a:lnTo>
                  <a:lnTo>
                    <a:pt x="240" y="216"/>
                  </a:lnTo>
                  <a:lnTo>
                    <a:pt x="240" y="212"/>
                  </a:lnTo>
                  <a:lnTo>
                    <a:pt x="188" y="204"/>
                  </a:lnTo>
                  <a:lnTo>
                    <a:pt x="116" y="188"/>
                  </a:lnTo>
                  <a:lnTo>
                    <a:pt x="48" y="164"/>
                  </a:lnTo>
                  <a:lnTo>
                    <a:pt x="24" y="144"/>
                  </a:lnTo>
                  <a:lnTo>
                    <a:pt x="8" y="128"/>
                  </a:lnTo>
                  <a:lnTo>
                    <a:pt x="8" y="96"/>
                  </a:lnTo>
                  <a:lnTo>
                    <a:pt x="20" y="72"/>
                  </a:lnTo>
                  <a:lnTo>
                    <a:pt x="32" y="68"/>
                  </a:lnTo>
                  <a:lnTo>
                    <a:pt x="72" y="44"/>
                  </a:lnTo>
                  <a:lnTo>
                    <a:pt x="144" y="16"/>
                  </a:lnTo>
                  <a:lnTo>
                    <a:pt x="240" y="0"/>
                  </a:lnTo>
                  <a:lnTo>
                    <a:pt x="144" y="16"/>
                  </a:lnTo>
                  <a:lnTo>
                    <a:pt x="72" y="44"/>
                  </a:lnTo>
                  <a:lnTo>
                    <a:pt x="32" y="60"/>
                  </a:lnTo>
                  <a:lnTo>
                    <a:pt x="12" y="72"/>
                  </a:lnTo>
                  <a:lnTo>
                    <a:pt x="0" y="96"/>
                  </a:lnTo>
                  <a:lnTo>
                    <a:pt x="0" y="116"/>
                  </a:lnTo>
                  <a:lnTo>
                    <a:pt x="0" y="1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5740" y="1180"/>
              <a:ext cx="4" cy="36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4" y="24"/>
                </a:cxn>
                <a:cxn ang="0">
                  <a:pos x="4" y="12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4"/>
                </a:cxn>
                <a:cxn ang="0">
                  <a:pos x="4" y="36"/>
                </a:cxn>
              </a:cxnLst>
              <a:rect l="0" t="0" r="0" b="0"/>
              <a:pathLst>
                <a:path w="4" h="36">
                  <a:moveTo>
                    <a:pt x="4" y="36"/>
                  </a:moveTo>
                  <a:lnTo>
                    <a:pt x="4" y="24"/>
                  </a:lnTo>
                  <a:lnTo>
                    <a:pt x="4" y="12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24"/>
                  </a:lnTo>
                  <a:lnTo>
                    <a:pt x="4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5720" y="1160"/>
              <a:ext cx="24" cy="68"/>
            </a:xfrm>
            <a:custGeom>
              <a:avLst/>
              <a:gdLst/>
              <a:ahLst/>
              <a:cxnLst>
                <a:cxn ang="0">
                  <a:pos x="8" y="24"/>
                </a:cxn>
                <a:cxn ang="0">
                  <a:pos x="0" y="44"/>
                </a:cxn>
                <a:cxn ang="0">
                  <a:pos x="8" y="56"/>
                </a:cxn>
                <a:cxn ang="0">
                  <a:pos x="24" y="68"/>
                </a:cxn>
                <a:cxn ang="0">
                  <a:pos x="24" y="60"/>
                </a:cxn>
                <a:cxn ang="0">
                  <a:pos x="12" y="48"/>
                </a:cxn>
                <a:cxn ang="0">
                  <a:pos x="8" y="44"/>
                </a:cxn>
                <a:cxn ang="0">
                  <a:pos x="8" y="24"/>
                </a:cxn>
                <a:cxn ang="0">
                  <a:pos x="12" y="20"/>
                </a:cxn>
                <a:cxn ang="0">
                  <a:pos x="24" y="8"/>
                </a:cxn>
                <a:cxn ang="0">
                  <a:pos x="24" y="0"/>
                </a:cxn>
                <a:cxn ang="0">
                  <a:pos x="8" y="20"/>
                </a:cxn>
                <a:cxn ang="0">
                  <a:pos x="8" y="24"/>
                </a:cxn>
              </a:cxnLst>
              <a:rect l="0" t="0" r="0" b="0"/>
              <a:pathLst>
                <a:path w="24" h="68">
                  <a:moveTo>
                    <a:pt x="8" y="24"/>
                  </a:moveTo>
                  <a:lnTo>
                    <a:pt x="0" y="44"/>
                  </a:lnTo>
                  <a:lnTo>
                    <a:pt x="8" y="56"/>
                  </a:lnTo>
                  <a:lnTo>
                    <a:pt x="24" y="68"/>
                  </a:lnTo>
                  <a:lnTo>
                    <a:pt x="24" y="60"/>
                  </a:lnTo>
                  <a:lnTo>
                    <a:pt x="12" y="48"/>
                  </a:lnTo>
                  <a:lnTo>
                    <a:pt x="8" y="44"/>
                  </a:lnTo>
                  <a:lnTo>
                    <a:pt x="8" y="24"/>
                  </a:lnTo>
                  <a:lnTo>
                    <a:pt x="12" y="20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8" y="20"/>
                  </a:lnTo>
                  <a:lnTo>
                    <a:pt x="8" y="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5656" y="1120"/>
              <a:ext cx="88" cy="13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12" y="96"/>
                </a:cxn>
                <a:cxn ang="0">
                  <a:pos x="28" y="112"/>
                </a:cxn>
                <a:cxn ang="0">
                  <a:pos x="60" y="124"/>
                </a:cxn>
                <a:cxn ang="0">
                  <a:pos x="88" y="132"/>
                </a:cxn>
                <a:cxn ang="0">
                  <a:pos x="60" y="120"/>
                </a:cxn>
                <a:cxn ang="0">
                  <a:pos x="36" y="108"/>
                </a:cxn>
                <a:cxn ang="0">
                  <a:pos x="16" y="88"/>
                </a:cxn>
                <a:cxn ang="0">
                  <a:pos x="4" y="72"/>
                </a:cxn>
                <a:cxn ang="0">
                  <a:pos x="4" y="60"/>
                </a:cxn>
                <a:cxn ang="0">
                  <a:pos x="12" y="48"/>
                </a:cxn>
                <a:cxn ang="0">
                  <a:pos x="24" y="36"/>
                </a:cxn>
                <a:cxn ang="0">
                  <a:pos x="48" y="16"/>
                </a:cxn>
                <a:cxn ang="0">
                  <a:pos x="88" y="4"/>
                </a:cxn>
                <a:cxn ang="0">
                  <a:pos x="88" y="0"/>
                </a:cxn>
                <a:cxn ang="0">
                  <a:pos x="48" y="16"/>
                </a:cxn>
                <a:cxn ang="0">
                  <a:pos x="16" y="36"/>
                </a:cxn>
                <a:cxn ang="0">
                  <a:pos x="12" y="48"/>
                </a:cxn>
                <a:cxn ang="0">
                  <a:pos x="4" y="52"/>
                </a:cxn>
                <a:cxn ang="0">
                  <a:pos x="0" y="72"/>
                </a:cxn>
              </a:cxnLst>
              <a:rect l="0" t="0" r="0" b="0"/>
              <a:pathLst>
                <a:path w="88" h="132">
                  <a:moveTo>
                    <a:pt x="0" y="72"/>
                  </a:moveTo>
                  <a:lnTo>
                    <a:pt x="12" y="96"/>
                  </a:lnTo>
                  <a:lnTo>
                    <a:pt x="28" y="112"/>
                  </a:lnTo>
                  <a:lnTo>
                    <a:pt x="60" y="124"/>
                  </a:lnTo>
                  <a:lnTo>
                    <a:pt x="88" y="132"/>
                  </a:lnTo>
                  <a:lnTo>
                    <a:pt x="60" y="120"/>
                  </a:lnTo>
                  <a:lnTo>
                    <a:pt x="36" y="108"/>
                  </a:lnTo>
                  <a:lnTo>
                    <a:pt x="16" y="88"/>
                  </a:lnTo>
                  <a:lnTo>
                    <a:pt x="4" y="72"/>
                  </a:lnTo>
                  <a:lnTo>
                    <a:pt x="4" y="60"/>
                  </a:lnTo>
                  <a:lnTo>
                    <a:pt x="12" y="48"/>
                  </a:lnTo>
                  <a:lnTo>
                    <a:pt x="24" y="36"/>
                  </a:lnTo>
                  <a:lnTo>
                    <a:pt x="48" y="16"/>
                  </a:lnTo>
                  <a:lnTo>
                    <a:pt x="88" y="4"/>
                  </a:lnTo>
                  <a:lnTo>
                    <a:pt x="88" y="0"/>
                  </a:lnTo>
                  <a:lnTo>
                    <a:pt x="48" y="16"/>
                  </a:lnTo>
                  <a:lnTo>
                    <a:pt x="16" y="36"/>
                  </a:lnTo>
                  <a:lnTo>
                    <a:pt x="12" y="48"/>
                  </a:lnTo>
                  <a:lnTo>
                    <a:pt x="4" y="52"/>
                  </a:lnTo>
                  <a:lnTo>
                    <a:pt x="0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5672" y="32"/>
              <a:ext cx="72" cy="72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48"/>
                </a:cxn>
                <a:cxn ang="0">
                  <a:pos x="12" y="60"/>
                </a:cxn>
                <a:cxn ang="0">
                  <a:pos x="32" y="64"/>
                </a:cxn>
                <a:cxn ang="0">
                  <a:pos x="72" y="72"/>
                </a:cxn>
                <a:cxn ang="0">
                  <a:pos x="32" y="60"/>
                </a:cxn>
                <a:cxn ang="0">
                  <a:pos x="8" y="48"/>
                </a:cxn>
                <a:cxn ang="0">
                  <a:pos x="0" y="36"/>
                </a:cxn>
                <a:cxn ang="0">
                  <a:pos x="20" y="24"/>
                </a:cxn>
                <a:cxn ang="0">
                  <a:pos x="44" y="12"/>
                </a:cxn>
                <a:cxn ang="0">
                  <a:pos x="72" y="4"/>
                </a:cxn>
                <a:cxn ang="0">
                  <a:pos x="72" y="0"/>
                </a:cxn>
                <a:cxn ang="0">
                  <a:pos x="36" y="12"/>
                </a:cxn>
                <a:cxn ang="0">
                  <a:pos x="12" y="16"/>
                </a:cxn>
                <a:cxn ang="0">
                  <a:pos x="0" y="36"/>
                </a:cxn>
              </a:cxnLst>
              <a:rect l="0" t="0" r="0" b="0"/>
              <a:pathLst>
                <a:path w="72" h="72">
                  <a:moveTo>
                    <a:pt x="0" y="36"/>
                  </a:moveTo>
                  <a:lnTo>
                    <a:pt x="0" y="48"/>
                  </a:lnTo>
                  <a:lnTo>
                    <a:pt x="12" y="60"/>
                  </a:lnTo>
                  <a:lnTo>
                    <a:pt x="32" y="64"/>
                  </a:lnTo>
                  <a:lnTo>
                    <a:pt x="72" y="72"/>
                  </a:lnTo>
                  <a:lnTo>
                    <a:pt x="32" y="60"/>
                  </a:lnTo>
                  <a:lnTo>
                    <a:pt x="8" y="48"/>
                  </a:lnTo>
                  <a:lnTo>
                    <a:pt x="0" y="36"/>
                  </a:lnTo>
                  <a:lnTo>
                    <a:pt x="20" y="24"/>
                  </a:lnTo>
                  <a:lnTo>
                    <a:pt x="44" y="12"/>
                  </a:lnTo>
                  <a:lnTo>
                    <a:pt x="72" y="4"/>
                  </a:lnTo>
                  <a:lnTo>
                    <a:pt x="72" y="0"/>
                  </a:lnTo>
                  <a:lnTo>
                    <a:pt x="36" y="12"/>
                  </a:lnTo>
                  <a:lnTo>
                    <a:pt x="12" y="16"/>
                  </a:lnTo>
                  <a:lnTo>
                    <a:pt x="0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5600" y="0"/>
              <a:ext cx="144" cy="128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84" y="8"/>
                </a:cxn>
                <a:cxn ang="0">
                  <a:pos x="56" y="12"/>
                </a:cxn>
                <a:cxn ang="0">
                  <a:pos x="20" y="32"/>
                </a:cxn>
                <a:cxn ang="0">
                  <a:pos x="8" y="48"/>
                </a:cxn>
                <a:cxn ang="0">
                  <a:pos x="0" y="60"/>
                </a:cxn>
                <a:cxn ang="0">
                  <a:pos x="8" y="72"/>
                </a:cxn>
                <a:cxn ang="0">
                  <a:pos x="20" y="92"/>
                </a:cxn>
                <a:cxn ang="0">
                  <a:pos x="56" y="108"/>
                </a:cxn>
                <a:cxn ang="0">
                  <a:pos x="104" y="120"/>
                </a:cxn>
                <a:cxn ang="0">
                  <a:pos x="144" y="128"/>
                </a:cxn>
                <a:cxn ang="0">
                  <a:pos x="108" y="116"/>
                </a:cxn>
                <a:cxn ang="0">
                  <a:pos x="60" y="104"/>
                </a:cxn>
                <a:cxn ang="0">
                  <a:pos x="20" y="84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12" y="56"/>
                </a:cxn>
                <a:cxn ang="0">
                  <a:pos x="24" y="36"/>
                </a:cxn>
                <a:cxn ang="0">
                  <a:pos x="44" y="24"/>
                </a:cxn>
                <a:cxn ang="0">
                  <a:pos x="68" y="20"/>
                </a:cxn>
                <a:cxn ang="0">
                  <a:pos x="104" y="8"/>
                </a:cxn>
                <a:cxn ang="0">
                  <a:pos x="144" y="8"/>
                </a:cxn>
                <a:cxn ang="0">
                  <a:pos x="144" y="0"/>
                </a:cxn>
                <a:cxn ang="0">
                  <a:pos x="128" y="0"/>
                </a:cxn>
              </a:cxnLst>
              <a:rect l="0" t="0" r="0" b="0"/>
              <a:pathLst>
                <a:path w="144" h="128">
                  <a:moveTo>
                    <a:pt x="128" y="0"/>
                  </a:moveTo>
                  <a:lnTo>
                    <a:pt x="84" y="8"/>
                  </a:lnTo>
                  <a:lnTo>
                    <a:pt x="56" y="12"/>
                  </a:lnTo>
                  <a:lnTo>
                    <a:pt x="20" y="32"/>
                  </a:lnTo>
                  <a:lnTo>
                    <a:pt x="8" y="48"/>
                  </a:lnTo>
                  <a:lnTo>
                    <a:pt x="0" y="60"/>
                  </a:lnTo>
                  <a:lnTo>
                    <a:pt x="8" y="72"/>
                  </a:lnTo>
                  <a:lnTo>
                    <a:pt x="20" y="92"/>
                  </a:lnTo>
                  <a:lnTo>
                    <a:pt x="56" y="108"/>
                  </a:lnTo>
                  <a:lnTo>
                    <a:pt x="104" y="120"/>
                  </a:lnTo>
                  <a:lnTo>
                    <a:pt x="144" y="128"/>
                  </a:lnTo>
                  <a:lnTo>
                    <a:pt x="108" y="116"/>
                  </a:lnTo>
                  <a:lnTo>
                    <a:pt x="60" y="104"/>
                  </a:lnTo>
                  <a:lnTo>
                    <a:pt x="20" y="84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12" y="56"/>
                  </a:lnTo>
                  <a:lnTo>
                    <a:pt x="24" y="36"/>
                  </a:lnTo>
                  <a:lnTo>
                    <a:pt x="44" y="24"/>
                  </a:lnTo>
                  <a:lnTo>
                    <a:pt x="68" y="20"/>
                  </a:lnTo>
                  <a:lnTo>
                    <a:pt x="104" y="8"/>
                  </a:lnTo>
                  <a:lnTo>
                    <a:pt x="144" y="8"/>
                  </a:lnTo>
                  <a:lnTo>
                    <a:pt x="144" y="0"/>
                  </a:lnTo>
                  <a:lnTo>
                    <a:pt x="12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2168" y="0"/>
              <a:ext cx="3576" cy="1384"/>
            </a:xfrm>
            <a:custGeom>
              <a:avLst/>
              <a:gdLst/>
              <a:ahLst/>
              <a:cxnLst>
                <a:cxn ang="0">
                  <a:pos x="3504" y="152"/>
                </a:cxn>
                <a:cxn ang="0">
                  <a:pos x="3316" y="116"/>
                </a:cxn>
                <a:cxn ang="0">
                  <a:pos x="3196" y="68"/>
                </a:cxn>
                <a:cxn ang="0">
                  <a:pos x="3148" y="20"/>
                </a:cxn>
                <a:cxn ang="0">
                  <a:pos x="2960" y="32"/>
                </a:cxn>
                <a:cxn ang="0">
                  <a:pos x="2956" y="96"/>
                </a:cxn>
                <a:cxn ang="0">
                  <a:pos x="2860" y="56"/>
                </a:cxn>
                <a:cxn ang="0">
                  <a:pos x="2872" y="96"/>
                </a:cxn>
                <a:cxn ang="0">
                  <a:pos x="3020" y="164"/>
                </a:cxn>
                <a:cxn ang="0">
                  <a:pos x="3100" y="180"/>
                </a:cxn>
                <a:cxn ang="0">
                  <a:pos x="2824" y="140"/>
                </a:cxn>
                <a:cxn ang="0">
                  <a:pos x="2796" y="156"/>
                </a:cxn>
                <a:cxn ang="0">
                  <a:pos x="2472" y="60"/>
                </a:cxn>
                <a:cxn ang="0">
                  <a:pos x="2500" y="212"/>
                </a:cxn>
                <a:cxn ang="0">
                  <a:pos x="2508" y="156"/>
                </a:cxn>
                <a:cxn ang="0">
                  <a:pos x="2364" y="108"/>
                </a:cxn>
                <a:cxn ang="0">
                  <a:pos x="2004" y="72"/>
                </a:cxn>
                <a:cxn ang="0">
                  <a:pos x="1800" y="20"/>
                </a:cxn>
                <a:cxn ang="0">
                  <a:pos x="1980" y="116"/>
                </a:cxn>
                <a:cxn ang="0">
                  <a:pos x="1636" y="92"/>
                </a:cxn>
                <a:cxn ang="0">
                  <a:pos x="1396" y="32"/>
                </a:cxn>
                <a:cxn ang="0">
                  <a:pos x="1324" y="20"/>
                </a:cxn>
                <a:cxn ang="0">
                  <a:pos x="1248" y="0"/>
                </a:cxn>
                <a:cxn ang="0">
                  <a:pos x="1184" y="0"/>
                </a:cxn>
                <a:cxn ang="0">
                  <a:pos x="1112" y="0"/>
                </a:cxn>
                <a:cxn ang="0">
                  <a:pos x="928" y="0"/>
                </a:cxn>
                <a:cxn ang="0">
                  <a:pos x="844" y="0"/>
                </a:cxn>
                <a:cxn ang="0">
                  <a:pos x="904" y="164"/>
                </a:cxn>
                <a:cxn ang="0">
                  <a:pos x="692" y="116"/>
                </a:cxn>
                <a:cxn ang="0">
                  <a:pos x="592" y="116"/>
                </a:cxn>
                <a:cxn ang="0">
                  <a:pos x="232" y="36"/>
                </a:cxn>
                <a:cxn ang="0">
                  <a:pos x="112" y="72"/>
                </a:cxn>
                <a:cxn ang="0">
                  <a:pos x="892" y="156"/>
                </a:cxn>
                <a:cxn ang="0">
                  <a:pos x="1412" y="428"/>
                </a:cxn>
                <a:cxn ang="0">
                  <a:pos x="2176" y="500"/>
                </a:cxn>
                <a:cxn ang="0">
                  <a:pos x="2636" y="720"/>
                </a:cxn>
                <a:cxn ang="0">
                  <a:pos x="2564" y="1124"/>
                </a:cxn>
                <a:cxn ang="0">
                  <a:pos x="3288" y="1352"/>
                </a:cxn>
                <a:cxn ang="0">
                  <a:pos x="2900" y="1040"/>
                </a:cxn>
                <a:cxn ang="0">
                  <a:pos x="2912" y="808"/>
                </a:cxn>
                <a:cxn ang="0">
                  <a:pos x="2796" y="1136"/>
                </a:cxn>
                <a:cxn ang="0">
                  <a:pos x="2864" y="1168"/>
                </a:cxn>
                <a:cxn ang="0">
                  <a:pos x="3396" y="888"/>
                </a:cxn>
                <a:cxn ang="0">
                  <a:pos x="2544" y="628"/>
                </a:cxn>
                <a:cxn ang="0">
                  <a:pos x="3008" y="400"/>
                </a:cxn>
                <a:cxn ang="0">
                  <a:pos x="2780" y="760"/>
                </a:cxn>
                <a:cxn ang="0">
                  <a:pos x="3124" y="1052"/>
                </a:cxn>
                <a:cxn ang="0">
                  <a:pos x="3552" y="1348"/>
                </a:cxn>
                <a:cxn ang="0">
                  <a:pos x="3428" y="1016"/>
                </a:cxn>
                <a:cxn ang="0">
                  <a:pos x="3536" y="852"/>
                </a:cxn>
                <a:cxn ang="0">
                  <a:pos x="2840" y="564"/>
                </a:cxn>
                <a:cxn ang="0">
                  <a:pos x="3160" y="772"/>
                </a:cxn>
                <a:cxn ang="0">
                  <a:pos x="3348" y="648"/>
                </a:cxn>
                <a:cxn ang="0">
                  <a:pos x="3360" y="672"/>
                </a:cxn>
                <a:cxn ang="0">
                  <a:pos x="3172" y="532"/>
                </a:cxn>
                <a:cxn ang="0">
                  <a:pos x="3088" y="636"/>
                </a:cxn>
                <a:cxn ang="0">
                  <a:pos x="3084" y="556"/>
                </a:cxn>
                <a:cxn ang="0">
                  <a:pos x="3144" y="708"/>
                </a:cxn>
                <a:cxn ang="0">
                  <a:pos x="2992" y="544"/>
                </a:cxn>
                <a:cxn ang="0">
                  <a:pos x="3432" y="392"/>
                </a:cxn>
                <a:cxn ang="0">
                  <a:pos x="3220" y="168"/>
                </a:cxn>
              </a:cxnLst>
              <a:rect l="0" t="0" r="0" b="0"/>
              <a:pathLst>
                <a:path w="3576" h="1384">
                  <a:moveTo>
                    <a:pt x="3360" y="84"/>
                  </a:moveTo>
                  <a:lnTo>
                    <a:pt x="3356" y="72"/>
                  </a:lnTo>
                  <a:lnTo>
                    <a:pt x="3356" y="60"/>
                  </a:lnTo>
                  <a:lnTo>
                    <a:pt x="3360" y="56"/>
                  </a:lnTo>
                  <a:lnTo>
                    <a:pt x="3380" y="36"/>
                  </a:lnTo>
                  <a:lnTo>
                    <a:pt x="3416" y="20"/>
                  </a:lnTo>
                  <a:lnTo>
                    <a:pt x="3480" y="0"/>
                  </a:lnTo>
                  <a:lnTo>
                    <a:pt x="3452" y="0"/>
                  </a:lnTo>
                  <a:lnTo>
                    <a:pt x="3396" y="20"/>
                  </a:lnTo>
                  <a:lnTo>
                    <a:pt x="3368" y="36"/>
                  </a:lnTo>
                  <a:lnTo>
                    <a:pt x="3356" y="56"/>
                  </a:lnTo>
                  <a:lnTo>
                    <a:pt x="3356" y="60"/>
                  </a:lnTo>
                  <a:lnTo>
                    <a:pt x="3356" y="72"/>
                  </a:lnTo>
                  <a:lnTo>
                    <a:pt x="3356" y="84"/>
                  </a:lnTo>
                  <a:lnTo>
                    <a:pt x="3372" y="96"/>
                  </a:lnTo>
                  <a:lnTo>
                    <a:pt x="3392" y="108"/>
                  </a:lnTo>
                  <a:lnTo>
                    <a:pt x="3440" y="128"/>
                  </a:lnTo>
                  <a:lnTo>
                    <a:pt x="3528" y="144"/>
                  </a:lnTo>
                  <a:lnTo>
                    <a:pt x="3504" y="152"/>
                  </a:lnTo>
                  <a:lnTo>
                    <a:pt x="3504" y="144"/>
                  </a:lnTo>
                  <a:lnTo>
                    <a:pt x="3476" y="144"/>
                  </a:lnTo>
                  <a:lnTo>
                    <a:pt x="3404" y="132"/>
                  </a:lnTo>
                  <a:lnTo>
                    <a:pt x="3332" y="116"/>
                  </a:lnTo>
                  <a:lnTo>
                    <a:pt x="3300" y="96"/>
                  </a:lnTo>
                  <a:lnTo>
                    <a:pt x="3276" y="80"/>
                  </a:lnTo>
                  <a:lnTo>
                    <a:pt x="3268" y="68"/>
                  </a:lnTo>
                  <a:lnTo>
                    <a:pt x="3268" y="48"/>
                  </a:lnTo>
                  <a:lnTo>
                    <a:pt x="3280" y="32"/>
                  </a:lnTo>
                  <a:lnTo>
                    <a:pt x="3300" y="20"/>
                  </a:lnTo>
                  <a:lnTo>
                    <a:pt x="3336" y="0"/>
                  </a:lnTo>
                  <a:lnTo>
                    <a:pt x="3316" y="0"/>
                  </a:lnTo>
                  <a:lnTo>
                    <a:pt x="3288" y="20"/>
                  </a:lnTo>
                  <a:lnTo>
                    <a:pt x="3276" y="32"/>
                  </a:lnTo>
                  <a:lnTo>
                    <a:pt x="3264" y="48"/>
                  </a:lnTo>
                  <a:lnTo>
                    <a:pt x="3264" y="68"/>
                  </a:lnTo>
                  <a:lnTo>
                    <a:pt x="3276" y="84"/>
                  </a:lnTo>
                  <a:lnTo>
                    <a:pt x="3288" y="96"/>
                  </a:lnTo>
                  <a:lnTo>
                    <a:pt x="3316" y="116"/>
                  </a:lnTo>
                  <a:lnTo>
                    <a:pt x="3380" y="132"/>
                  </a:lnTo>
                  <a:lnTo>
                    <a:pt x="3444" y="144"/>
                  </a:lnTo>
                  <a:lnTo>
                    <a:pt x="3488" y="152"/>
                  </a:lnTo>
                  <a:lnTo>
                    <a:pt x="3444" y="156"/>
                  </a:lnTo>
                  <a:lnTo>
                    <a:pt x="3396" y="144"/>
                  </a:lnTo>
                  <a:lnTo>
                    <a:pt x="3324" y="132"/>
                  </a:lnTo>
                  <a:lnTo>
                    <a:pt x="3252" y="108"/>
                  </a:lnTo>
                  <a:lnTo>
                    <a:pt x="3228" y="92"/>
                  </a:lnTo>
                  <a:lnTo>
                    <a:pt x="3208" y="72"/>
                  </a:lnTo>
                  <a:lnTo>
                    <a:pt x="3204" y="68"/>
                  </a:lnTo>
                  <a:lnTo>
                    <a:pt x="3204" y="56"/>
                  </a:lnTo>
                  <a:lnTo>
                    <a:pt x="3216" y="36"/>
                  </a:lnTo>
                  <a:lnTo>
                    <a:pt x="3232" y="20"/>
                  </a:lnTo>
                  <a:lnTo>
                    <a:pt x="3264" y="0"/>
                  </a:lnTo>
                  <a:lnTo>
                    <a:pt x="3252" y="0"/>
                  </a:lnTo>
                  <a:lnTo>
                    <a:pt x="3228" y="20"/>
                  </a:lnTo>
                  <a:lnTo>
                    <a:pt x="3208" y="36"/>
                  </a:lnTo>
                  <a:lnTo>
                    <a:pt x="3196" y="48"/>
                  </a:lnTo>
                  <a:lnTo>
                    <a:pt x="3196" y="68"/>
                  </a:lnTo>
                  <a:lnTo>
                    <a:pt x="3204" y="80"/>
                  </a:lnTo>
                  <a:lnTo>
                    <a:pt x="3220" y="92"/>
                  </a:lnTo>
                  <a:lnTo>
                    <a:pt x="3240" y="108"/>
                  </a:lnTo>
                  <a:lnTo>
                    <a:pt x="3304" y="132"/>
                  </a:lnTo>
                  <a:lnTo>
                    <a:pt x="3372" y="144"/>
                  </a:lnTo>
                  <a:lnTo>
                    <a:pt x="3428" y="156"/>
                  </a:lnTo>
                  <a:lnTo>
                    <a:pt x="3384" y="156"/>
                  </a:lnTo>
                  <a:lnTo>
                    <a:pt x="3356" y="156"/>
                  </a:lnTo>
                  <a:lnTo>
                    <a:pt x="3280" y="140"/>
                  </a:lnTo>
                  <a:lnTo>
                    <a:pt x="3196" y="116"/>
                  </a:lnTo>
                  <a:lnTo>
                    <a:pt x="3168" y="104"/>
                  </a:lnTo>
                  <a:lnTo>
                    <a:pt x="3144" y="84"/>
                  </a:lnTo>
                  <a:lnTo>
                    <a:pt x="3136" y="68"/>
                  </a:lnTo>
                  <a:lnTo>
                    <a:pt x="3132" y="56"/>
                  </a:lnTo>
                  <a:lnTo>
                    <a:pt x="3144" y="36"/>
                  </a:lnTo>
                  <a:lnTo>
                    <a:pt x="3156" y="20"/>
                  </a:lnTo>
                  <a:lnTo>
                    <a:pt x="3180" y="0"/>
                  </a:lnTo>
                  <a:lnTo>
                    <a:pt x="3168" y="0"/>
                  </a:lnTo>
                  <a:lnTo>
                    <a:pt x="3148" y="20"/>
                  </a:lnTo>
                  <a:lnTo>
                    <a:pt x="3136" y="36"/>
                  </a:lnTo>
                  <a:lnTo>
                    <a:pt x="3132" y="56"/>
                  </a:lnTo>
                  <a:lnTo>
                    <a:pt x="3132" y="72"/>
                  </a:lnTo>
                  <a:lnTo>
                    <a:pt x="3136" y="84"/>
                  </a:lnTo>
                  <a:lnTo>
                    <a:pt x="3156" y="104"/>
                  </a:lnTo>
                  <a:lnTo>
                    <a:pt x="3180" y="116"/>
                  </a:lnTo>
                  <a:lnTo>
                    <a:pt x="3244" y="140"/>
                  </a:lnTo>
                  <a:lnTo>
                    <a:pt x="3312" y="152"/>
                  </a:lnTo>
                  <a:lnTo>
                    <a:pt x="3360" y="164"/>
                  </a:lnTo>
                  <a:lnTo>
                    <a:pt x="3304" y="164"/>
                  </a:lnTo>
                  <a:lnTo>
                    <a:pt x="3256" y="156"/>
                  </a:lnTo>
                  <a:lnTo>
                    <a:pt x="3148" y="140"/>
                  </a:lnTo>
                  <a:lnTo>
                    <a:pt x="3088" y="120"/>
                  </a:lnTo>
                  <a:lnTo>
                    <a:pt x="3032" y="108"/>
                  </a:lnTo>
                  <a:lnTo>
                    <a:pt x="2992" y="84"/>
                  </a:lnTo>
                  <a:lnTo>
                    <a:pt x="2960" y="68"/>
                  </a:lnTo>
                  <a:lnTo>
                    <a:pt x="2956" y="56"/>
                  </a:lnTo>
                  <a:lnTo>
                    <a:pt x="2956" y="44"/>
                  </a:lnTo>
                  <a:lnTo>
                    <a:pt x="2960" y="32"/>
                  </a:lnTo>
                  <a:lnTo>
                    <a:pt x="2980" y="20"/>
                  </a:lnTo>
                  <a:lnTo>
                    <a:pt x="2996" y="0"/>
                  </a:lnTo>
                  <a:lnTo>
                    <a:pt x="2984" y="0"/>
                  </a:lnTo>
                  <a:lnTo>
                    <a:pt x="2960" y="32"/>
                  </a:lnTo>
                  <a:lnTo>
                    <a:pt x="2948" y="44"/>
                  </a:lnTo>
                  <a:lnTo>
                    <a:pt x="2948" y="56"/>
                  </a:lnTo>
                  <a:lnTo>
                    <a:pt x="2956" y="68"/>
                  </a:lnTo>
                  <a:lnTo>
                    <a:pt x="2980" y="84"/>
                  </a:lnTo>
                  <a:lnTo>
                    <a:pt x="3016" y="104"/>
                  </a:lnTo>
                  <a:lnTo>
                    <a:pt x="3108" y="132"/>
                  </a:lnTo>
                  <a:lnTo>
                    <a:pt x="3208" y="152"/>
                  </a:lnTo>
                  <a:lnTo>
                    <a:pt x="3280" y="164"/>
                  </a:lnTo>
                  <a:lnTo>
                    <a:pt x="3268" y="164"/>
                  </a:lnTo>
                  <a:lnTo>
                    <a:pt x="3244" y="164"/>
                  </a:lnTo>
                  <a:lnTo>
                    <a:pt x="3240" y="164"/>
                  </a:lnTo>
                  <a:lnTo>
                    <a:pt x="3124" y="144"/>
                  </a:lnTo>
                  <a:lnTo>
                    <a:pt x="3052" y="128"/>
                  </a:lnTo>
                  <a:lnTo>
                    <a:pt x="3004" y="116"/>
                  </a:lnTo>
                  <a:lnTo>
                    <a:pt x="2956" y="96"/>
                  </a:lnTo>
                  <a:lnTo>
                    <a:pt x="2924" y="72"/>
                  </a:lnTo>
                  <a:lnTo>
                    <a:pt x="2912" y="60"/>
                  </a:lnTo>
                  <a:lnTo>
                    <a:pt x="2912" y="48"/>
                  </a:lnTo>
                  <a:lnTo>
                    <a:pt x="2912" y="36"/>
                  </a:lnTo>
                  <a:lnTo>
                    <a:pt x="2924" y="24"/>
                  </a:lnTo>
                  <a:lnTo>
                    <a:pt x="2948" y="0"/>
                  </a:lnTo>
                  <a:lnTo>
                    <a:pt x="2936" y="0"/>
                  </a:lnTo>
                  <a:lnTo>
                    <a:pt x="2920" y="24"/>
                  </a:lnTo>
                  <a:lnTo>
                    <a:pt x="2908" y="36"/>
                  </a:lnTo>
                  <a:lnTo>
                    <a:pt x="2908" y="48"/>
                  </a:lnTo>
                  <a:lnTo>
                    <a:pt x="2912" y="68"/>
                  </a:lnTo>
                  <a:lnTo>
                    <a:pt x="2920" y="80"/>
                  </a:lnTo>
                  <a:lnTo>
                    <a:pt x="2956" y="104"/>
                  </a:lnTo>
                  <a:lnTo>
                    <a:pt x="2980" y="108"/>
                  </a:lnTo>
                  <a:lnTo>
                    <a:pt x="3052" y="132"/>
                  </a:lnTo>
                  <a:lnTo>
                    <a:pt x="2936" y="108"/>
                  </a:lnTo>
                  <a:lnTo>
                    <a:pt x="2896" y="92"/>
                  </a:lnTo>
                  <a:lnTo>
                    <a:pt x="2872" y="72"/>
                  </a:lnTo>
                  <a:lnTo>
                    <a:pt x="2860" y="56"/>
                  </a:lnTo>
                  <a:lnTo>
                    <a:pt x="2852" y="44"/>
                  </a:lnTo>
                  <a:lnTo>
                    <a:pt x="2852" y="24"/>
                  </a:lnTo>
                  <a:lnTo>
                    <a:pt x="2860" y="0"/>
                  </a:lnTo>
                  <a:lnTo>
                    <a:pt x="2852" y="0"/>
                  </a:lnTo>
                  <a:lnTo>
                    <a:pt x="2848" y="24"/>
                  </a:lnTo>
                  <a:lnTo>
                    <a:pt x="2848" y="44"/>
                  </a:lnTo>
                  <a:lnTo>
                    <a:pt x="2852" y="60"/>
                  </a:lnTo>
                  <a:lnTo>
                    <a:pt x="2864" y="72"/>
                  </a:lnTo>
                  <a:lnTo>
                    <a:pt x="2884" y="84"/>
                  </a:lnTo>
                  <a:lnTo>
                    <a:pt x="2908" y="96"/>
                  </a:lnTo>
                  <a:lnTo>
                    <a:pt x="2968" y="120"/>
                  </a:lnTo>
                  <a:lnTo>
                    <a:pt x="3044" y="140"/>
                  </a:lnTo>
                  <a:lnTo>
                    <a:pt x="3124" y="152"/>
                  </a:lnTo>
                  <a:lnTo>
                    <a:pt x="3228" y="164"/>
                  </a:lnTo>
                  <a:lnTo>
                    <a:pt x="3216" y="168"/>
                  </a:lnTo>
                  <a:lnTo>
                    <a:pt x="3132" y="156"/>
                  </a:lnTo>
                  <a:lnTo>
                    <a:pt x="2996" y="132"/>
                  </a:lnTo>
                  <a:lnTo>
                    <a:pt x="2932" y="116"/>
                  </a:lnTo>
                  <a:lnTo>
                    <a:pt x="2872" y="96"/>
                  </a:lnTo>
                  <a:lnTo>
                    <a:pt x="2824" y="72"/>
                  </a:lnTo>
                  <a:lnTo>
                    <a:pt x="2808" y="60"/>
                  </a:lnTo>
                  <a:lnTo>
                    <a:pt x="2796" y="44"/>
                  </a:lnTo>
                  <a:lnTo>
                    <a:pt x="2796" y="36"/>
                  </a:lnTo>
                  <a:lnTo>
                    <a:pt x="2804" y="12"/>
                  </a:lnTo>
                  <a:lnTo>
                    <a:pt x="2808" y="0"/>
                  </a:lnTo>
                  <a:lnTo>
                    <a:pt x="2804" y="0"/>
                  </a:lnTo>
                  <a:lnTo>
                    <a:pt x="2796" y="12"/>
                  </a:lnTo>
                  <a:lnTo>
                    <a:pt x="2792" y="36"/>
                  </a:lnTo>
                  <a:lnTo>
                    <a:pt x="2796" y="48"/>
                  </a:lnTo>
                  <a:lnTo>
                    <a:pt x="2804" y="60"/>
                  </a:lnTo>
                  <a:lnTo>
                    <a:pt x="2816" y="72"/>
                  </a:lnTo>
                  <a:lnTo>
                    <a:pt x="2860" y="96"/>
                  </a:lnTo>
                  <a:lnTo>
                    <a:pt x="2912" y="116"/>
                  </a:lnTo>
                  <a:lnTo>
                    <a:pt x="2972" y="132"/>
                  </a:lnTo>
                  <a:lnTo>
                    <a:pt x="3096" y="156"/>
                  </a:lnTo>
                  <a:lnTo>
                    <a:pt x="3192" y="168"/>
                  </a:lnTo>
                  <a:lnTo>
                    <a:pt x="3120" y="180"/>
                  </a:lnTo>
                  <a:lnTo>
                    <a:pt x="3020" y="164"/>
                  </a:lnTo>
                  <a:lnTo>
                    <a:pt x="2936" y="140"/>
                  </a:lnTo>
                  <a:lnTo>
                    <a:pt x="2848" y="116"/>
                  </a:lnTo>
                  <a:lnTo>
                    <a:pt x="2804" y="96"/>
                  </a:lnTo>
                  <a:lnTo>
                    <a:pt x="2772" y="80"/>
                  </a:lnTo>
                  <a:lnTo>
                    <a:pt x="2756" y="60"/>
                  </a:lnTo>
                  <a:lnTo>
                    <a:pt x="2744" y="44"/>
                  </a:lnTo>
                  <a:lnTo>
                    <a:pt x="2736" y="20"/>
                  </a:lnTo>
                  <a:lnTo>
                    <a:pt x="2744" y="12"/>
                  </a:lnTo>
                  <a:lnTo>
                    <a:pt x="2744" y="0"/>
                  </a:lnTo>
                  <a:lnTo>
                    <a:pt x="2736" y="8"/>
                  </a:lnTo>
                  <a:lnTo>
                    <a:pt x="2736" y="20"/>
                  </a:lnTo>
                  <a:lnTo>
                    <a:pt x="2736" y="44"/>
                  </a:lnTo>
                  <a:lnTo>
                    <a:pt x="2748" y="60"/>
                  </a:lnTo>
                  <a:lnTo>
                    <a:pt x="2768" y="80"/>
                  </a:lnTo>
                  <a:lnTo>
                    <a:pt x="2796" y="96"/>
                  </a:lnTo>
                  <a:lnTo>
                    <a:pt x="2840" y="120"/>
                  </a:lnTo>
                  <a:lnTo>
                    <a:pt x="2924" y="144"/>
                  </a:lnTo>
                  <a:lnTo>
                    <a:pt x="3008" y="164"/>
                  </a:lnTo>
                  <a:lnTo>
                    <a:pt x="3100" y="180"/>
                  </a:lnTo>
                  <a:lnTo>
                    <a:pt x="3056" y="188"/>
                  </a:lnTo>
                  <a:lnTo>
                    <a:pt x="2992" y="176"/>
                  </a:lnTo>
                  <a:lnTo>
                    <a:pt x="2956" y="168"/>
                  </a:lnTo>
                  <a:lnTo>
                    <a:pt x="2920" y="164"/>
                  </a:lnTo>
                  <a:lnTo>
                    <a:pt x="2828" y="140"/>
                  </a:lnTo>
                  <a:lnTo>
                    <a:pt x="2732" y="96"/>
                  </a:lnTo>
                  <a:lnTo>
                    <a:pt x="2688" y="72"/>
                  </a:lnTo>
                  <a:lnTo>
                    <a:pt x="2664" y="48"/>
                  </a:lnTo>
                  <a:lnTo>
                    <a:pt x="2660" y="36"/>
                  </a:lnTo>
                  <a:lnTo>
                    <a:pt x="2660" y="24"/>
                  </a:lnTo>
                  <a:lnTo>
                    <a:pt x="2660" y="12"/>
                  </a:lnTo>
                  <a:lnTo>
                    <a:pt x="2660" y="0"/>
                  </a:lnTo>
                  <a:lnTo>
                    <a:pt x="2652" y="12"/>
                  </a:lnTo>
                  <a:lnTo>
                    <a:pt x="2652" y="24"/>
                  </a:lnTo>
                  <a:lnTo>
                    <a:pt x="2652" y="36"/>
                  </a:lnTo>
                  <a:lnTo>
                    <a:pt x="2664" y="48"/>
                  </a:lnTo>
                  <a:lnTo>
                    <a:pt x="2688" y="80"/>
                  </a:lnTo>
                  <a:lnTo>
                    <a:pt x="2724" y="104"/>
                  </a:lnTo>
                  <a:lnTo>
                    <a:pt x="2824" y="140"/>
                  </a:lnTo>
                  <a:lnTo>
                    <a:pt x="2912" y="164"/>
                  </a:lnTo>
                  <a:lnTo>
                    <a:pt x="2956" y="176"/>
                  </a:lnTo>
                  <a:lnTo>
                    <a:pt x="2992" y="180"/>
                  </a:lnTo>
                  <a:lnTo>
                    <a:pt x="2852" y="168"/>
                  </a:lnTo>
                  <a:lnTo>
                    <a:pt x="2848" y="168"/>
                  </a:lnTo>
                  <a:lnTo>
                    <a:pt x="2836" y="164"/>
                  </a:lnTo>
                  <a:lnTo>
                    <a:pt x="2772" y="144"/>
                  </a:lnTo>
                  <a:lnTo>
                    <a:pt x="2720" y="128"/>
                  </a:lnTo>
                  <a:lnTo>
                    <a:pt x="2648" y="84"/>
                  </a:lnTo>
                  <a:lnTo>
                    <a:pt x="2592" y="56"/>
                  </a:lnTo>
                  <a:lnTo>
                    <a:pt x="2576" y="36"/>
                  </a:lnTo>
                  <a:lnTo>
                    <a:pt x="2564" y="20"/>
                  </a:lnTo>
                  <a:lnTo>
                    <a:pt x="2564" y="0"/>
                  </a:lnTo>
                  <a:lnTo>
                    <a:pt x="2564" y="24"/>
                  </a:lnTo>
                  <a:lnTo>
                    <a:pt x="2576" y="44"/>
                  </a:lnTo>
                  <a:lnTo>
                    <a:pt x="2588" y="56"/>
                  </a:lnTo>
                  <a:lnTo>
                    <a:pt x="2628" y="84"/>
                  </a:lnTo>
                  <a:lnTo>
                    <a:pt x="2696" y="120"/>
                  </a:lnTo>
                  <a:lnTo>
                    <a:pt x="2796" y="156"/>
                  </a:lnTo>
                  <a:lnTo>
                    <a:pt x="2724" y="140"/>
                  </a:lnTo>
                  <a:lnTo>
                    <a:pt x="2648" y="116"/>
                  </a:lnTo>
                  <a:lnTo>
                    <a:pt x="2568" y="80"/>
                  </a:lnTo>
                  <a:lnTo>
                    <a:pt x="2532" y="60"/>
                  </a:lnTo>
                  <a:lnTo>
                    <a:pt x="2508" y="36"/>
                  </a:lnTo>
                  <a:lnTo>
                    <a:pt x="2500" y="24"/>
                  </a:lnTo>
                  <a:lnTo>
                    <a:pt x="2496" y="0"/>
                  </a:lnTo>
                  <a:lnTo>
                    <a:pt x="2488" y="0"/>
                  </a:lnTo>
                  <a:lnTo>
                    <a:pt x="2496" y="24"/>
                  </a:lnTo>
                  <a:lnTo>
                    <a:pt x="2500" y="36"/>
                  </a:lnTo>
                  <a:lnTo>
                    <a:pt x="2524" y="60"/>
                  </a:lnTo>
                  <a:lnTo>
                    <a:pt x="2556" y="80"/>
                  </a:lnTo>
                  <a:lnTo>
                    <a:pt x="2624" y="116"/>
                  </a:lnTo>
                  <a:lnTo>
                    <a:pt x="2696" y="140"/>
                  </a:lnTo>
                  <a:lnTo>
                    <a:pt x="2760" y="156"/>
                  </a:lnTo>
                  <a:lnTo>
                    <a:pt x="2664" y="132"/>
                  </a:lnTo>
                  <a:lnTo>
                    <a:pt x="2624" y="128"/>
                  </a:lnTo>
                  <a:lnTo>
                    <a:pt x="2532" y="92"/>
                  </a:lnTo>
                  <a:lnTo>
                    <a:pt x="2472" y="60"/>
                  </a:lnTo>
                  <a:lnTo>
                    <a:pt x="2436" y="36"/>
                  </a:lnTo>
                  <a:lnTo>
                    <a:pt x="2424" y="24"/>
                  </a:lnTo>
                  <a:lnTo>
                    <a:pt x="2412" y="0"/>
                  </a:lnTo>
                  <a:lnTo>
                    <a:pt x="2404" y="0"/>
                  </a:lnTo>
                  <a:lnTo>
                    <a:pt x="2416" y="32"/>
                  </a:lnTo>
                  <a:lnTo>
                    <a:pt x="2428" y="36"/>
                  </a:lnTo>
                  <a:lnTo>
                    <a:pt x="2472" y="68"/>
                  </a:lnTo>
                  <a:lnTo>
                    <a:pt x="2532" y="96"/>
                  </a:lnTo>
                  <a:lnTo>
                    <a:pt x="2624" y="128"/>
                  </a:lnTo>
                  <a:lnTo>
                    <a:pt x="2652" y="140"/>
                  </a:lnTo>
                  <a:lnTo>
                    <a:pt x="2732" y="156"/>
                  </a:lnTo>
                  <a:lnTo>
                    <a:pt x="2700" y="152"/>
                  </a:lnTo>
                  <a:lnTo>
                    <a:pt x="2648" y="152"/>
                  </a:lnTo>
                  <a:lnTo>
                    <a:pt x="2592" y="156"/>
                  </a:lnTo>
                  <a:lnTo>
                    <a:pt x="2556" y="168"/>
                  </a:lnTo>
                  <a:lnTo>
                    <a:pt x="2532" y="176"/>
                  </a:lnTo>
                  <a:lnTo>
                    <a:pt x="2512" y="188"/>
                  </a:lnTo>
                  <a:lnTo>
                    <a:pt x="2508" y="200"/>
                  </a:lnTo>
                  <a:lnTo>
                    <a:pt x="2500" y="212"/>
                  </a:lnTo>
                  <a:lnTo>
                    <a:pt x="2500" y="228"/>
                  </a:lnTo>
                  <a:lnTo>
                    <a:pt x="2508" y="236"/>
                  </a:lnTo>
                  <a:lnTo>
                    <a:pt x="2532" y="252"/>
                  </a:lnTo>
                  <a:lnTo>
                    <a:pt x="2564" y="264"/>
                  </a:lnTo>
                  <a:lnTo>
                    <a:pt x="2636" y="284"/>
                  </a:lnTo>
                  <a:lnTo>
                    <a:pt x="2600" y="284"/>
                  </a:lnTo>
                  <a:lnTo>
                    <a:pt x="2600" y="292"/>
                  </a:lnTo>
                  <a:lnTo>
                    <a:pt x="2548" y="276"/>
                  </a:lnTo>
                  <a:lnTo>
                    <a:pt x="2496" y="272"/>
                  </a:lnTo>
                  <a:lnTo>
                    <a:pt x="2520" y="276"/>
                  </a:lnTo>
                  <a:lnTo>
                    <a:pt x="2520" y="272"/>
                  </a:lnTo>
                  <a:lnTo>
                    <a:pt x="2476" y="260"/>
                  </a:lnTo>
                  <a:lnTo>
                    <a:pt x="2448" y="240"/>
                  </a:lnTo>
                  <a:lnTo>
                    <a:pt x="2428" y="228"/>
                  </a:lnTo>
                  <a:lnTo>
                    <a:pt x="2424" y="216"/>
                  </a:lnTo>
                  <a:lnTo>
                    <a:pt x="2428" y="204"/>
                  </a:lnTo>
                  <a:lnTo>
                    <a:pt x="2436" y="192"/>
                  </a:lnTo>
                  <a:lnTo>
                    <a:pt x="2460" y="176"/>
                  </a:lnTo>
                  <a:lnTo>
                    <a:pt x="2508" y="156"/>
                  </a:lnTo>
                  <a:lnTo>
                    <a:pt x="2536" y="144"/>
                  </a:lnTo>
                  <a:lnTo>
                    <a:pt x="2580" y="144"/>
                  </a:lnTo>
                  <a:lnTo>
                    <a:pt x="2592" y="144"/>
                  </a:lnTo>
                  <a:lnTo>
                    <a:pt x="2564" y="140"/>
                  </a:lnTo>
                  <a:lnTo>
                    <a:pt x="2500" y="132"/>
                  </a:lnTo>
                  <a:lnTo>
                    <a:pt x="2472" y="128"/>
                  </a:lnTo>
                  <a:lnTo>
                    <a:pt x="2424" y="120"/>
                  </a:lnTo>
                  <a:lnTo>
                    <a:pt x="2364" y="104"/>
                  </a:lnTo>
                  <a:lnTo>
                    <a:pt x="2316" y="84"/>
                  </a:lnTo>
                  <a:lnTo>
                    <a:pt x="2276" y="68"/>
                  </a:lnTo>
                  <a:lnTo>
                    <a:pt x="2252" y="56"/>
                  </a:lnTo>
                  <a:lnTo>
                    <a:pt x="2228" y="24"/>
                  </a:lnTo>
                  <a:lnTo>
                    <a:pt x="2224" y="20"/>
                  </a:lnTo>
                  <a:lnTo>
                    <a:pt x="2216" y="0"/>
                  </a:lnTo>
                  <a:lnTo>
                    <a:pt x="2216" y="20"/>
                  </a:lnTo>
                  <a:lnTo>
                    <a:pt x="2224" y="24"/>
                  </a:lnTo>
                  <a:lnTo>
                    <a:pt x="2240" y="48"/>
                  </a:lnTo>
                  <a:lnTo>
                    <a:pt x="2288" y="80"/>
                  </a:lnTo>
                  <a:lnTo>
                    <a:pt x="2364" y="108"/>
                  </a:lnTo>
                  <a:lnTo>
                    <a:pt x="2296" y="96"/>
                  </a:lnTo>
                  <a:lnTo>
                    <a:pt x="2272" y="92"/>
                  </a:lnTo>
                  <a:lnTo>
                    <a:pt x="2224" y="72"/>
                  </a:lnTo>
                  <a:lnTo>
                    <a:pt x="2200" y="60"/>
                  </a:lnTo>
                  <a:lnTo>
                    <a:pt x="2176" y="44"/>
                  </a:lnTo>
                  <a:lnTo>
                    <a:pt x="2156" y="24"/>
                  </a:lnTo>
                  <a:lnTo>
                    <a:pt x="2152" y="0"/>
                  </a:lnTo>
                  <a:lnTo>
                    <a:pt x="2144" y="0"/>
                  </a:lnTo>
                  <a:lnTo>
                    <a:pt x="2152" y="20"/>
                  </a:lnTo>
                  <a:lnTo>
                    <a:pt x="2164" y="36"/>
                  </a:lnTo>
                  <a:lnTo>
                    <a:pt x="2192" y="60"/>
                  </a:lnTo>
                  <a:lnTo>
                    <a:pt x="2228" y="80"/>
                  </a:lnTo>
                  <a:lnTo>
                    <a:pt x="2264" y="92"/>
                  </a:lnTo>
                  <a:lnTo>
                    <a:pt x="2204" y="84"/>
                  </a:lnTo>
                  <a:lnTo>
                    <a:pt x="2168" y="84"/>
                  </a:lnTo>
                  <a:lnTo>
                    <a:pt x="2132" y="92"/>
                  </a:lnTo>
                  <a:lnTo>
                    <a:pt x="2084" y="92"/>
                  </a:lnTo>
                  <a:lnTo>
                    <a:pt x="2048" y="84"/>
                  </a:lnTo>
                  <a:lnTo>
                    <a:pt x="2004" y="72"/>
                  </a:lnTo>
                  <a:lnTo>
                    <a:pt x="1964" y="60"/>
                  </a:lnTo>
                  <a:lnTo>
                    <a:pt x="1916" y="48"/>
                  </a:lnTo>
                  <a:lnTo>
                    <a:pt x="1884" y="32"/>
                  </a:lnTo>
                  <a:lnTo>
                    <a:pt x="1868" y="12"/>
                  </a:lnTo>
                  <a:lnTo>
                    <a:pt x="1860" y="0"/>
                  </a:lnTo>
                  <a:lnTo>
                    <a:pt x="1856" y="0"/>
                  </a:lnTo>
                  <a:lnTo>
                    <a:pt x="1860" y="12"/>
                  </a:lnTo>
                  <a:lnTo>
                    <a:pt x="1868" y="24"/>
                  </a:lnTo>
                  <a:lnTo>
                    <a:pt x="1884" y="36"/>
                  </a:lnTo>
                  <a:lnTo>
                    <a:pt x="1916" y="56"/>
                  </a:lnTo>
                  <a:lnTo>
                    <a:pt x="1964" y="68"/>
                  </a:lnTo>
                  <a:lnTo>
                    <a:pt x="2000" y="80"/>
                  </a:lnTo>
                  <a:lnTo>
                    <a:pt x="2068" y="92"/>
                  </a:lnTo>
                  <a:lnTo>
                    <a:pt x="2036" y="96"/>
                  </a:lnTo>
                  <a:lnTo>
                    <a:pt x="2000" y="92"/>
                  </a:lnTo>
                  <a:lnTo>
                    <a:pt x="1928" y="80"/>
                  </a:lnTo>
                  <a:lnTo>
                    <a:pt x="1848" y="56"/>
                  </a:lnTo>
                  <a:lnTo>
                    <a:pt x="1820" y="36"/>
                  </a:lnTo>
                  <a:lnTo>
                    <a:pt x="1800" y="20"/>
                  </a:lnTo>
                  <a:lnTo>
                    <a:pt x="1796" y="0"/>
                  </a:lnTo>
                  <a:lnTo>
                    <a:pt x="1788" y="0"/>
                  </a:lnTo>
                  <a:lnTo>
                    <a:pt x="1796" y="20"/>
                  </a:lnTo>
                  <a:lnTo>
                    <a:pt x="1812" y="36"/>
                  </a:lnTo>
                  <a:lnTo>
                    <a:pt x="1836" y="56"/>
                  </a:lnTo>
                  <a:lnTo>
                    <a:pt x="1904" y="72"/>
                  </a:lnTo>
                  <a:lnTo>
                    <a:pt x="1968" y="92"/>
                  </a:lnTo>
                  <a:lnTo>
                    <a:pt x="2024" y="96"/>
                  </a:lnTo>
                  <a:lnTo>
                    <a:pt x="1988" y="108"/>
                  </a:lnTo>
                  <a:lnTo>
                    <a:pt x="1896" y="92"/>
                  </a:lnTo>
                  <a:lnTo>
                    <a:pt x="1824" y="68"/>
                  </a:lnTo>
                  <a:lnTo>
                    <a:pt x="1764" y="44"/>
                  </a:lnTo>
                  <a:lnTo>
                    <a:pt x="1740" y="24"/>
                  </a:lnTo>
                  <a:lnTo>
                    <a:pt x="1728" y="0"/>
                  </a:lnTo>
                  <a:lnTo>
                    <a:pt x="1732" y="24"/>
                  </a:lnTo>
                  <a:lnTo>
                    <a:pt x="1756" y="48"/>
                  </a:lnTo>
                  <a:lnTo>
                    <a:pt x="1820" y="72"/>
                  </a:lnTo>
                  <a:lnTo>
                    <a:pt x="1892" y="96"/>
                  </a:lnTo>
                  <a:lnTo>
                    <a:pt x="1980" y="116"/>
                  </a:lnTo>
                  <a:lnTo>
                    <a:pt x="1964" y="120"/>
                  </a:lnTo>
                  <a:lnTo>
                    <a:pt x="1916" y="108"/>
                  </a:lnTo>
                  <a:lnTo>
                    <a:pt x="1820" y="84"/>
                  </a:lnTo>
                  <a:lnTo>
                    <a:pt x="1720" y="56"/>
                  </a:lnTo>
                  <a:lnTo>
                    <a:pt x="1684" y="36"/>
                  </a:lnTo>
                  <a:lnTo>
                    <a:pt x="1660" y="12"/>
                  </a:lnTo>
                  <a:lnTo>
                    <a:pt x="1656" y="0"/>
                  </a:lnTo>
                  <a:lnTo>
                    <a:pt x="1648" y="0"/>
                  </a:lnTo>
                  <a:lnTo>
                    <a:pt x="1656" y="20"/>
                  </a:lnTo>
                  <a:lnTo>
                    <a:pt x="1680" y="36"/>
                  </a:lnTo>
                  <a:lnTo>
                    <a:pt x="1716" y="56"/>
                  </a:lnTo>
                  <a:lnTo>
                    <a:pt x="1808" y="92"/>
                  </a:lnTo>
                  <a:lnTo>
                    <a:pt x="1896" y="116"/>
                  </a:lnTo>
                  <a:lnTo>
                    <a:pt x="1956" y="128"/>
                  </a:lnTo>
                  <a:lnTo>
                    <a:pt x="1952" y="132"/>
                  </a:lnTo>
                  <a:lnTo>
                    <a:pt x="1880" y="132"/>
                  </a:lnTo>
                  <a:lnTo>
                    <a:pt x="1820" y="128"/>
                  </a:lnTo>
                  <a:lnTo>
                    <a:pt x="1752" y="120"/>
                  </a:lnTo>
                  <a:lnTo>
                    <a:pt x="1636" y="92"/>
                  </a:lnTo>
                  <a:lnTo>
                    <a:pt x="1560" y="68"/>
                  </a:lnTo>
                  <a:lnTo>
                    <a:pt x="1528" y="56"/>
                  </a:lnTo>
                  <a:lnTo>
                    <a:pt x="1480" y="32"/>
                  </a:lnTo>
                  <a:lnTo>
                    <a:pt x="1468" y="12"/>
                  </a:lnTo>
                  <a:lnTo>
                    <a:pt x="1460" y="0"/>
                  </a:lnTo>
                  <a:lnTo>
                    <a:pt x="1456" y="0"/>
                  </a:lnTo>
                  <a:lnTo>
                    <a:pt x="1460" y="20"/>
                  </a:lnTo>
                  <a:lnTo>
                    <a:pt x="1472" y="32"/>
                  </a:lnTo>
                  <a:lnTo>
                    <a:pt x="1520" y="60"/>
                  </a:lnTo>
                  <a:lnTo>
                    <a:pt x="1612" y="92"/>
                  </a:lnTo>
                  <a:lnTo>
                    <a:pt x="1696" y="116"/>
                  </a:lnTo>
                  <a:lnTo>
                    <a:pt x="1808" y="132"/>
                  </a:lnTo>
                  <a:lnTo>
                    <a:pt x="1744" y="140"/>
                  </a:lnTo>
                  <a:lnTo>
                    <a:pt x="1720" y="132"/>
                  </a:lnTo>
                  <a:lnTo>
                    <a:pt x="1668" y="128"/>
                  </a:lnTo>
                  <a:lnTo>
                    <a:pt x="1552" y="96"/>
                  </a:lnTo>
                  <a:lnTo>
                    <a:pt x="1492" y="80"/>
                  </a:lnTo>
                  <a:lnTo>
                    <a:pt x="1436" y="56"/>
                  </a:lnTo>
                  <a:lnTo>
                    <a:pt x="1396" y="32"/>
                  </a:lnTo>
                  <a:lnTo>
                    <a:pt x="1384" y="20"/>
                  </a:lnTo>
                  <a:lnTo>
                    <a:pt x="1376" y="0"/>
                  </a:lnTo>
                  <a:lnTo>
                    <a:pt x="1372" y="0"/>
                  </a:lnTo>
                  <a:lnTo>
                    <a:pt x="1376" y="20"/>
                  </a:lnTo>
                  <a:lnTo>
                    <a:pt x="1388" y="32"/>
                  </a:lnTo>
                  <a:lnTo>
                    <a:pt x="1420" y="56"/>
                  </a:lnTo>
                  <a:lnTo>
                    <a:pt x="1468" y="80"/>
                  </a:lnTo>
                  <a:lnTo>
                    <a:pt x="1520" y="96"/>
                  </a:lnTo>
                  <a:lnTo>
                    <a:pt x="1632" y="120"/>
                  </a:lnTo>
                  <a:lnTo>
                    <a:pt x="1708" y="132"/>
                  </a:lnTo>
                  <a:lnTo>
                    <a:pt x="1648" y="140"/>
                  </a:lnTo>
                  <a:lnTo>
                    <a:pt x="1612" y="132"/>
                  </a:lnTo>
                  <a:lnTo>
                    <a:pt x="1564" y="128"/>
                  </a:lnTo>
                  <a:lnTo>
                    <a:pt x="1520" y="120"/>
                  </a:lnTo>
                  <a:lnTo>
                    <a:pt x="1444" y="92"/>
                  </a:lnTo>
                  <a:lnTo>
                    <a:pt x="1396" y="68"/>
                  </a:lnTo>
                  <a:lnTo>
                    <a:pt x="1372" y="56"/>
                  </a:lnTo>
                  <a:lnTo>
                    <a:pt x="1336" y="32"/>
                  </a:lnTo>
                  <a:lnTo>
                    <a:pt x="1324" y="20"/>
                  </a:lnTo>
                  <a:lnTo>
                    <a:pt x="1316" y="0"/>
                  </a:lnTo>
                  <a:lnTo>
                    <a:pt x="1312" y="0"/>
                  </a:lnTo>
                  <a:lnTo>
                    <a:pt x="1316" y="20"/>
                  </a:lnTo>
                  <a:lnTo>
                    <a:pt x="1328" y="32"/>
                  </a:lnTo>
                  <a:lnTo>
                    <a:pt x="1372" y="60"/>
                  </a:lnTo>
                  <a:lnTo>
                    <a:pt x="1388" y="72"/>
                  </a:lnTo>
                  <a:lnTo>
                    <a:pt x="1444" y="96"/>
                  </a:lnTo>
                  <a:lnTo>
                    <a:pt x="1520" y="120"/>
                  </a:lnTo>
                  <a:lnTo>
                    <a:pt x="1564" y="132"/>
                  </a:lnTo>
                  <a:lnTo>
                    <a:pt x="1612" y="140"/>
                  </a:lnTo>
                  <a:lnTo>
                    <a:pt x="1620" y="140"/>
                  </a:lnTo>
                  <a:lnTo>
                    <a:pt x="1588" y="144"/>
                  </a:lnTo>
                  <a:lnTo>
                    <a:pt x="1540" y="132"/>
                  </a:lnTo>
                  <a:lnTo>
                    <a:pt x="1436" y="108"/>
                  </a:lnTo>
                  <a:lnTo>
                    <a:pt x="1376" y="84"/>
                  </a:lnTo>
                  <a:lnTo>
                    <a:pt x="1324" y="68"/>
                  </a:lnTo>
                  <a:lnTo>
                    <a:pt x="1280" y="44"/>
                  </a:lnTo>
                  <a:lnTo>
                    <a:pt x="1256" y="12"/>
                  </a:lnTo>
                  <a:lnTo>
                    <a:pt x="1248" y="0"/>
                  </a:lnTo>
                  <a:lnTo>
                    <a:pt x="1248" y="20"/>
                  </a:lnTo>
                  <a:lnTo>
                    <a:pt x="1272" y="44"/>
                  </a:lnTo>
                  <a:lnTo>
                    <a:pt x="1312" y="68"/>
                  </a:lnTo>
                  <a:lnTo>
                    <a:pt x="1360" y="84"/>
                  </a:lnTo>
                  <a:lnTo>
                    <a:pt x="1408" y="104"/>
                  </a:lnTo>
                  <a:lnTo>
                    <a:pt x="1508" y="132"/>
                  </a:lnTo>
                  <a:lnTo>
                    <a:pt x="1576" y="144"/>
                  </a:lnTo>
                  <a:lnTo>
                    <a:pt x="1560" y="144"/>
                  </a:lnTo>
                  <a:lnTo>
                    <a:pt x="1560" y="152"/>
                  </a:lnTo>
                  <a:lnTo>
                    <a:pt x="1548" y="152"/>
                  </a:lnTo>
                  <a:lnTo>
                    <a:pt x="1548" y="144"/>
                  </a:lnTo>
                  <a:lnTo>
                    <a:pt x="1480" y="140"/>
                  </a:lnTo>
                  <a:lnTo>
                    <a:pt x="1400" y="120"/>
                  </a:lnTo>
                  <a:lnTo>
                    <a:pt x="1336" y="104"/>
                  </a:lnTo>
                  <a:lnTo>
                    <a:pt x="1280" y="80"/>
                  </a:lnTo>
                  <a:lnTo>
                    <a:pt x="1244" y="60"/>
                  </a:lnTo>
                  <a:lnTo>
                    <a:pt x="1220" y="44"/>
                  </a:lnTo>
                  <a:lnTo>
                    <a:pt x="1200" y="24"/>
                  </a:lnTo>
                  <a:lnTo>
                    <a:pt x="1184" y="0"/>
                  </a:lnTo>
                  <a:lnTo>
                    <a:pt x="1176" y="0"/>
                  </a:lnTo>
                  <a:lnTo>
                    <a:pt x="1188" y="24"/>
                  </a:lnTo>
                  <a:lnTo>
                    <a:pt x="1208" y="44"/>
                  </a:lnTo>
                  <a:lnTo>
                    <a:pt x="1236" y="60"/>
                  </a:lnTo>
                  <a:lnTo>
                    <a:pt x="1272" y="84"/>
                  </a:lnTo>
                  <a:lnTo>
                    <a:pt x="1328" y="104"/>
                  </a:lnTo>
                  <a:lnTo>
                    <a:pt x="1396" y="128"/>
                  </a:lnTo>
                  <a:lnTo>
                    <a:pt x="1480" y="144"/>
                  </a:lnTo>
                  <a:lnTo>
                    <a:pt x="1540" y="152"/>
                  </a:lnTo>
                  <a:lnTo>
                    <a:pt x="1536" y="152"/>
                  </a:lnTo>
                  <a:lnTo>
                    <a:pt x="1492" y="144"/>
                  </a:lnTo>
                  <a:lnTo>
                    <a:pt x="1448" y="144"/>
                  </a:lnTo>
                  <a:lnTo>
                    <a:pt x="1396" y="140"/>
                  </a:lnTo>
                  <a:lnTo>
                    <a:pt x="1372" y="132"/>
                  </a:lnTo>
                  <a:lnTo>
                    <a:pt x="1268" y="108"/>
                  </a:lnTo>
                  <a:lnTo>
                    <a:pt x="1196" y="84"/>
                  </a:lnTo>
                  <a:lnTo>
                    <a:pt x="1152" y="56"/>
                  </a:lnTo>
                  <a:lnTo>
                    <a:pt x="1128" y="32"/>
                  </a:lnTo>
                  <a:lnTo>
                    <a:pt x="1112" y="0"/>
                  </a:lnTo>
                  <a:lnTo>
                    <a:pt x="1124" y="32"/>
                  </a:lnTo>
                  <a:lnTo>
                    <a:pt x="1148" y="60"/>
                  </a:lnTo>
                  <a:lnTo>
                    <a:pt x="1196" y="92"/>
                  </a:lnTo>
                  <a:lnTo>
                    <a:pt x="1268" y="116"/>
                  </a:lnTo>
                  <a:lnTo>
                    <a:pt x="1364" y="140"/>
                  </a:lnTo>
                  <a:lnTo>
                    <a:pt x="1424" y="144"/>
                  </a:lnTo>
                  <a:lnTo>
                    <a:pt x="1360" y="156"/>
                  </a:lnTo>
                  <a:lnTo>
                    <a:pt x="1324" y="168"/>
                  </a:lnTo>
                  <a:lnTo>
                    <a:pt x="1288" y="164"/>
                  </a:lnTo>
                  <a:lnTo>
                    <a:pt x="1224" y="156"/>
                  </a:lnTo>
                  <a:lnTo>
                    <a:pt x="1184" y="152"/>
                  </a:lnTo>
                  <a:lnTo>
                    <a:pt x="1148" y="140"/>
                  </a:lnTo>
                  <a:lnTo>
                    <a:pt x="1044" y="116"/>
                  </a:lnTo>
                  <a:lnTo>
                    <a:pt x="984" y="84"/>
                  </a:lnTo>
                  <a:lnTo>
                    <a:pt x="948" y="60"/>
                  </a:lnTo>
                  <a:lnTo>
                    <a:pt x="928" y="36"/>
                  </a:lnTo>
                  <a:lnTo>
                    <a:pt x="928" y="20"/>
                  </a:lnTo>
                  <a:lnTo>
                    <a:pt x="936" y="0"/>
                  </a:lnTo>
                  <a:lnTo>
                    <a:pt x="928" y="0"/>
                  </a:lnTo>
                  <a:lnTo>
                    <a:pt x="924" y="20"/>
                  </a:lnTo>
                  <a:lnTo>
                    <a:pt x="928" y="36"/>
                  </a:lnTo>
                  <a:lnTo>
                    <a:pt x="936" y="56"/>
                  </a:lnTo>
                  <a:lnTo>
                    <a:pt x="948" y="68"/>
                  </a:lnTo>
                  <a:lnTo>
                    <a:pt x="988" y="96"/>
                  </a:lnTo>
                  <a:lnTo>
                    <a:pt x="1056" y="120"/>
                  </a:lnTo>
                  <a:lnTo>
                    <a:pt x="1148" y="144"/>
                  </a:lnTo>
                  <a:lnTo>
                    <a:pt x="1176" y="156"/>
                  </a:lnTo>
                  <a:lnTo>
                    <a:pt x="1256" y="168"/>
                  </a:lnTo>
                  <a:lnTo>
                    <a:pt x="1220" y="168"/>
                  </a:lnTo>
                  <a:lnTo>
                    <a:pt x="1044" y="140"/>
                  </a:lnTo>
                  <a:lnTo>
                    <a:pt x="976" y="120"/>
                  </a:lnTo>
                  <a:lnTo>
                    <a:pt x="928" y="104"/>
                  </a:lnTo>
                  <a:lnTo>
                    <a:pt x="892" y="84"/>
                  </a:lnTo>
                  <a:lnTo>
                    <a:pt x="876" y="68"/>
                  </a:lnTo>
                  <a:lnTo>
                    <a:pt x="852" y="36"/>
                  </a:lnTo>
                  <a:lnTo>
                    <a:pt x="844" y="24"/>
                  </a:lnTo>
                  <a:lnTo>
                    <a:pt x="852" y="0"/>
                  </a:lnTo>
                  <a:lnTo>
                    <a:pt x="844" y="0"/>
                  </a:lnTo>
                  <a:lnTo>
                    <a:pt x="844" y="24"/>
                  </a:lnTo>
                  <a:lnTo>
                    <a:pt x="844" y="36"/>
                  </a:lnTo>
                  <a:lnTo>
                    <a:pt x="856" y="48"/>
                  </a:lnTo>
                  <a:lnTo>
                    <a:pt x="868" y="68"/>
                  </a:lnTo>
                  <a:lnTo>
                    <a:pt x="892" y="84"/>
                  </a:lnTo>
                  <a:lnTo>
                    <a:pt x="924" y="108"/>
                  </a:lnTo>
                  <a:lnTo>
                    <a:pt x="976" y="128"/>
                  </a:lnTo>
                  <a:lnTo>
                    <a:pt x="1044" y="144"/>
                  </a:lnTo>
                  <a:lnTo>
                    <a:pt x="1212" y="176"/>
                  </a:lnTo>
                  <a:lnTo>
                    <a:pt x="1148" y="192"/>
                  </a:lnTo>
                  <a:lnTo>
                    <a:pt x="1116" y="200"/>
                  </a:lnTo>
                  <a:lnTo>
                    <a:pt x="1112" y="200"/>
                  </a:lnTo>
                  <a:lnTo>
                    <a:pt x="1112" y="204"/>
                  </a:lnTo>
                  <a:lnTo>
                    <a:pt x="1044" y="204"/>
                  </a:lnTo>
                  <a:lnTo>
                    <a:pt x="984" y="212"/>
                  </a:lnTo>
                  <a:lnTo>
                    <a:pt x="904" y="228"/>
                  </a:lnTo>
                  <a:lnTo>
                    <a:pt x="916" y="204"/>
                  </a:lnTo>
                  <a:lnTo>
                    <a:pt x="916" y="180"/>
                  </a:lnTo>
                  <a:lnTo>
                    <a:pt x="904" y="164"/>
                  </a:lnTo>
                  <a:lnTo>
                    <a:pt x="892" y="152"/>
                  </a:lnTo>
                  <a:lnTo>
                    <a:pt x="880" y="144"/>
                  </a:lnTo>
                  <a:lnTo>
                    <a:pt x="868" y="140"/>
                  </a:lnTo>
                  <a:lnTo>
                    <a:pt x="832" y="132"/>
                  </a:lnTo>
                  <a:lnTo>
                    <a:pt x="760" y="108"/>
                  </a:lnTo>
                  <a:lnTo>
                    <a:pt x="716" y="92"/>
                  </a:lnTo>
                  <a:lnTo>
                    <a:pt x="688" y="72"/>
                  </a:lnTo>
                  <a:lnTo>
                    <a:pt x="664" y="48"/>
                  </a:lnTo>
                  <a:lnTo>
                    <a:pt x="652" y="24"/>
                  </a:lnTo>
                  <a:lnTo>
                    <a:pt x="664" y="0"/>
                  </a:lnTo>
                  <a:lnTo>
                    <a:pt x="656" y="0"/>
                  </a:lnTo>
                  <a:lnTo>
                    <a:pt x="652" y="24"/>
                  </a:lnTo>
                  <a:lnTo>
                    <a:pt x="652" y="44"/>
                  </a:lnTo>
                  <a:lnTo>
                    <a:pt x="664" y="60"/>
                  </a:lnTo>
                  <a:lnTo>
                    <a:pt x="704" y="92"/>
                  </a:lnTo>
                  <a:lnTo>
                    <a:pt x="760" y="116"/>
                  </a:lnTo>
                  <a:lnTo>
                    <a:pt x="816" y="128"/>
                  </a:lnTo>
                  <a:lnTo>
                    <a:pt x="748" y="128"/>
                  </a:lnTo>
                  <a:lnTo>
                    <a:pt x="692" y="116"/>
                  </a:lnTo>
                  <a:lnTo>
                    <a:pt x="652" y="96"/>
                  </a:lnTo>
                  <a:lnTo>
                    <a:pt x="620" y="84"/>
                  </a:lnTo>
                  <a:lnTo>
                    <a:pt x="596" y="68"/>
                  </a:lnTo>
                  <a:lnTo>
                    <a:pt x="580" y="44"/>
                  </a:lnTo>
                  <a:lnTo>
                    <a:pt x="580" y="36"/>
                  </a:lnTo>
                  <a:lnTo>
                    <a:pt x="584" y="20"/>
                  </a:lnTo>
                  <a:lnTo>
                    <a:pt x="604" y="0"/>
                  </a:lnTo>
                  <a:lnTo>
                    <a:pt x="596" y="0"/>
                  </a:lnTo>
                  <a:lnTo>
                    <a:pt x="584" y="20"/>
                  </a:lnTo>
                  <a:lnTo>
                    <a:pt x="572" y="36"/>
                  </a:lnTo>
                  <a:lnTo>
                    <a:pt x="572" y="48"/>
                  </a:lnTo>
                  <a:lnTo>
                    <a:pt x="592" y="72"/>
                  </a:lnTo>
                  <a:lnTo>
                    <a:pt x="616" y="84"/>
                  </a:lnTo>
                  <a:lnTo>
                    <a:pt x="640" y="104"/>
                  </a:lnTo>
                  <a:lnTo>
                    <a:pt x="680" y="116"/>
                  </a:lnTo>
                  <a:lnTo>
                    <a:pt x="736" y="128"/>
                  </a:lnTo>
                  <a:lnTo>
                    <a:pt x="704" y="128"/>
                  </a:lnTo>
                  <a:lnTo>
                    <a:pt x="640" y="128"/>
                  </a:lnTo>
                  <a:lnTo>
                    <a:pt x="592" y="116"/>
                  </a:lnTo>
                  <a:lnTo>
                    <a:pt x="568" y="96"/>
                  </a:lnTo>
                  <a:lnTo>
                    <a:pt x="560" y="92"/>
                  </a:lnTo>
                  <a:lnTo>
                    <a:pt x="560" y="84"/>
                  </a:lnTo>
                  <a:lnTo>
                    <a:pt x="544" y="72"/>
                  </a:lnTo>
                  <a:lnTo>
                    <a:pt x="532" y="56"/>
                  </a:lnTo>
                  <a:lnTo>
                    <a:pt x="524" y="32"/>
                  </a:lnTo>
                  <a:lnTo>
                    <a:pt x="532" y="20"/>
                  </a:lnTo>
                  <a:lnTo>
                    <a:pt x="544" y="0"/>
                  </a:lnTo>
                  <a:lnTo>
                    <a:pt x="512" y="0"/>
                  </a:lnTo>
                  <a:lnTo>
                    <a:pt x="532" y="8"/>
                  </a:lnTo>
                  <a:lnTo>
                    <a:pt x="524" y="20"/>
                  </a:lnTo>
                  <a:lnTo>
                    <a:pt x="520" y="32"/>
                  </a:lnTo>
                  <a:lnTo>
                    <a:pt x="520" y="36"/>
                  </a:lnTo>
                  <a:lnTo>
                    <a:pt x="520" y="44"/>
                  </a:lnTo>
                  <a:lnTo>
                    <a:pt x="456" y="44"/>
                  </a:lnTo>
                  <a:lnTo>
                    <a:pt x="452" y="36"/>
                  </a:lnTo>
                  <a:lnTo>
                    <a:pt x="452" y="44"/>
                  </a:lnTo>
                  <a:lnTo>
                    <a:pt x="356" y="44"/>
                  </a:lnTo>
                  <a:lnTo>
                    <a:pt x="232" y="36"/>
                  </a:lnTo>
                  <a:lnTo>
                    <a:pt x="112" y="24"/>
                  </a:lnTo>
                  <a:lnTo>
                    <a:pt x="64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08" y="32"/>
                  </a:lnTo>
                  <a:lnTo>
                    <a:pt x="220" y="44"/>
                  </a:lnTo>
                  <a:lnTo>
                    <a:pt x="344" y="48"/>
                  </a:lnTo>
                  <a:lnTo>
                    <a:pt x="440" y="48"/>
                  </a:lnTo>
                  <a:lnTo>
                    <a:pt x="416" y="60"/>
                  </a:lnTo>
                  <a:lnTo>
                    <a:pt x="368" y="80"/>
                  </a:lnTo>
                  <a:lnTo>
                    <a:pt x="324" y="84"/>
                  </a:lnTo>
                  <a:lnTo>
                    <a:pt x="272" y="84"/>
                  </a:lnTo>
                  <a:lnTo>
                    <a:pt x="196" y="80"/>
                  </a:lnTo>
                  <a:lnTo>
                    <a:pt x="112" y="68"/>
                  </a:lnTo>
                  <a:lnTo>
                    <a:pt x="0" y="20"/>
                  </a:lnTo>
                  <a:lnTo>
                    <a:pt x="0" y="32"/>
                  </a:lnTo>
                  <a:lnTo>
                    <a:pt x="76" y="60"/>
                  </a:lnTo>
                  <a:lnTo>
                    <a:pt x="112" y="72"/>
                  </a:lnTo>
                  <a:lnTo>
                    <a:pt x="204" y="84"/>
                  </a:lnTo>
                  <a:lnTo>
                    <a:pt x="276" y="92"/>
                  </a:lnTo>
                  <a:lnTo>
                    <a:pt x="336" y="84"/>
                  </a:lnTo>
                  <a:lnTo>
                    <a:pt x="380" y="80"/>
                  </a:lnTo>
                  <a:lnTo>
                    <a:pt x="408" y="72"/>
                  </a:lnTo>
                  <a:lnTo>
                    <a:pt x="428" y="60"/>
                  </a:lnTo>
                  <a:lnTo>
                    <a:pt x="444" y="48"/>
                  </a:lnTo>
                  <a:lnTo>
                    <a:pt x="456" y="48"/>
                  </a:lnTo>
                  <a:lnTo>
                    <a:pt x="476" y="60"/>
                  </a:lnTo>
                  <a:lnTo>
                    <a:pt x="508" y="72"/>
                  </a:lnTo>
                  <a:lnTo>
                    <a:pt x="556" y="92"/>
                  </a:lnTo>
                  <a:lnTo>
                    <a:pt x="568" y="104"/>
                  </a:lnTo>
                  <a:lnTo>
                    <a:pt x="592" y="116"/>
                  </a:lnTo>
                  <a:lnTo>
                    <a:pt x="632" y="128"/>
                  </a:lnTo>
                  <a:lnTo>
                    <a:pt x="704" y="132"/>
                  </a:lnTo>
                  <a:lnTo>
                    <a:pt x="768" y="132"/>
                  </a:lnTo>
                  <a:lnTo>
                    <a:pt x="820" y="132"/>
                  </a:lnTo>
                  <a:lnTo>
                    <a:pt x="880" y="144"/>
                  </a:lnTo>
                  <a:lnTo>
                    <a:pt x="892" y="156"/>
                  </a:lnTo>
                  <a:lnTo>
                    <a:pt x="904" y="168"/>
                  </a:lnTo>
                  <a:lnTo>
                    <a:pt x="912" y="180"/>
                  </a:lnTo>
                  <a:lnTo>
                    <a:pt x="912" y="204"/>
                  </a:lnTo>
                  <a:lnTo>
                    <a:pt x="900" y="236"/>
                  </a:lnTo>
                  <a:lnTo>
                    <a:pt x="892" y="252"/>
                  </a:lnTo>
                  <a:lnTo>
                    <a:pt x="888" y="276"/>
                  </a:lnTo>
                  <a:lnTo>
                    <a:pt x="888" y="308"/>
                  </a:lnTo>
                  <a:lnTo>
                    <a:pt x="892" y="332"/>
                  </a:lnTo>
                  <a:lnTo>
                    <a:pt x="900" y="356"/>
                  </a:lnTo>
                  <a:lnTo>
                    <a:pt x="924" y="376"/>
                  </a:lnTo>
                  <a:lnTo>
                    <a:pt x="952" y="400"/>
                  </a:lnTo>
                  <a:lnTo>
                    <a:pt x="1020" y="428"/>
                  </a:lnTo>
                  <a:lnTo>
                    <a:pt x="1028" y="428"/>
                  </a:lnTo>
                  <a:lnTo>
                    <a:pt x="1124" y="460"/>
                  </a:lnTo>
                  <a:lnTo>
                    <a:pt x="1196" y="464"/>
                  </a:lnTo>
                  <a:lnTo>
                    <a:pt x="1280" y="464"/>
                  </a:lnTo>
                  <a:lnTo>
                    <a:pt x="1328" y="452"/>
                  </a:lnTo>
                  <a:lnTo>
                    <a:pt x="1372" y="448"/>
                  </a:lnTo>
                  <a:lnTo>
                    <a:pt x="1412" y="428"/>
                  </a:lnTo>
                  <a:lnTo>
                    <a:pt x="1456" y="436"/>
                  </a:lnTo>
                  <a:lnTo>
                    <a:pt x="1540" y="436"/>
                  </a:lnTo>
                  <a:lnTo>
                    <a:pt x="1552" y="436"/>
                  </a:lnTo>
                  <a:lnTo>
                    <a:pt x="1560" y="436"/>
                  </a:lnTo>
                  <a:lnTo>
                    <a:pt x="1608" y="428"/>
                  </a:lnTo>
                  <a:lnTo>
                    <a:pt x="1608" y="436"/>
                  </a:lnTo>
                  <a:lnTo>
                    <a:pt x="1632" y="428"/>
                  </a:lnTo>
                  <a:lnTo>
                    <a:pt x="1728" y="416"/>
                  </a:lnTo>
                  <a:lnTo>
                    <a:pt x="1836" y="400"/>
                  </a:lnTo>
                  <a:lnTo>
                    <a:pt x="1908" y="400"/>
                  </a:lnTo>
                  <a:lnTo>
                    <a:pt x="1988" y="400"/>
                  </a:lnTo>
                  <a:lnTo>
                    <a:pt x="2024" y="412"/>
                  </a:lnTo>
                  <a:lnTo>
                    <a:pt x="2072" y="424"/>
                  </a:lnTo>
                  <a:lnTo>
                    <a:pt x="2108" y="436"/>
                  </a:lnTo>
                  <a:lnTo>
                    <a:pt x="2152" y="452"/>
                  </a:lnTo>
                  <a:lnTo>
                    <a:pt x="2156" y="452"/>
                  </a:lnTo>
                  <a:lnTo>
                    <a:pt x="2176" y="464"/>
                  </a:lnTo>
                  <a:lnTo>
                    <a:pt x="2180" y="484"/>
                  </a:lnTo>
                  <a:lnTo>
                    <a:pt x="2176" y="500"/>
                  </a:lnTo>
                  <a:lnTo>
                    <a:pt x="2156" y="512"/>
                  </a:lnTo>
                  <a:lnTo>
                    <a:pt x="2132" y="532"/>
                  </a:lnTo>
                  <a:lnTo>
                    <a:pt x="2120" y="548"/>
                  </a:lnTo>
                  <a:lnTo>
                    <a:pt x="2116" y="576"/>
                  </a:lnTo>
                  <a:lnTo>
                    <a:pt x="2128" y="600"/>
                  </a:lnTo>
                  <a:lnTo>
                    <a:pt x="2152" y="616"/>
                  </a:lnTo>
                  <a:lnTo>
                    <a:pt x="2168" y="628"/>
                  </a:lnTo>
                  <a:lnTo>
                    <a:pt x="2224" y="652"/>
                  </a:lnTo>
                  <a:lnTo>
                    <a:pt x="2316" y="676"/>
                  </a:lnTo>
                  <a:lnTo>
                    <a:pt x="2436" y="700"/>
                  </a:lnTo>
                  <a:lnTo>
                    <a:pt x="2440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96" y="700"/>
                  </a:lnTo>
                  <a:lnTo>
                    <a:pt x="2564" y="700"/>
                  </a:lnTo>
                  <a:lnTo>
                    <a:pt x="2600" y="708"/>
                  </a:lnTo>
                  <a:lnTo>
                    <a:pt x="2628" y="712"/>
                  </a:lnTo>
                  <a:lnTo>
                    <a:pt x="2636" y="720"/>
                  </a:lnTo>
                  <a:lnTo>
                    <a:pt x="2660" y="724"/>
                  </a:lnTo>
                  <a:lnTo>
                    <a:pt x="2700" y="756"/>
                  </a:lnTo>
                  <a:lnTo>
                    <a:pt x="2724" y="772"/>
                  </a:lnTo>
                  <a:lnTo>
                    <a:pt x="2748" y="804"/>
                  </a:lnTo>
                  <a:lnTo>
                    <a:pt x="2760" y="832"/>
                  </a:lnTo>
                  <a:lnTo>
                    <a:pt x="2768" y="876"/>
                  </a:lnTo>
                  <a:lnTo>
                    <a:pt x="2768" y="896"/>
                  </a:lnTo>
                  <a:lnTo>
                    <a:pt x="2768" y="908"/>
                  </a:lnTo>
                  <a:lnTo>
                    <a:pt x="2756" y="936"/>
                  </a:lnTo>
                  <a:lnTo>
                    <a:pt x="2736" y="960"/>
                  </a:lnTo>
                  <a:lnTo>
                    <a:pt x="2724" y="972"/>
                  </a:lnTo>
                  <a:lnTo>
                    <a:pt x="2700" y="980"/>
                  </a:lnTo>
                  <a:lnTo>
                    <a:pt x="2684" y="984"/>
                  </a:lnTo>
                  <a:lnTo>
                    <a:pt x="2628" y="1008"/>
                  </a:lnTo>
                  <a:lnTo>
                    <a:pt x="2604" y="1020"/>
                  </a:lnTo>
                  <a:lnTo>
                    <a:pt x="2580" y="1044"/>
                  </a:lnTo>
                  <a:lnTo>
                    <a:pt x="2564" y="1068"/>
                  </a:lnTo>
                  <a:lnTo>
                    <a:pt x="2548" y="1092"/>
                  </a:lnTo>
                  <a:lnTo>
                    <a:pt x="2564" y="1124"/>
                  </a:lnTo>
                  <a:lnTo>
                    <a:pt x="2580" y="1148"/>
                  </a:lnTo>
                  <a:lnTo>
                    <a:pt x="2600" y="1172"/>
                  </a:lnTo>
                  <a:lnTo>
                    <a:pt x="2604" y="1180"/>
                  </a:lnTo>
                  <a:lnTo>
                    <a:pt x="2660" y="1220"/>
                  </a:lnTo>
                  <a:lnTo>
                    <a:pt x="2688" y="1240"/>
                  </a:lnTo>
                  <a:lnTo>
                    <a:pt x="2724" y="1256"/>
                  </a:lnTo>
                  <a:lnTo>
                    <a:pt x="2756" y="1268"/>
                  </a:lnTo>
                  <a:lnTo>
                    <a:pt x="2824" y="1288"/>
                  </a:lnTo>
                  <a:lnTo>
                    <a:pt x="2900" y="1304"/>
                  </a:lnTo>
                  <a:lnTo>
                    <a:pt x="3088" y="1340"/>
                  </a:lnTo>
                  <a:lnTo>
                    <a:pt x="3268" y="1364"/>
                  </a:lnTo>
                  <a:lnTo>
                    <a:pt x="3360" y="1376"/>
                  </a:lnTo>
                  <a:lnTo>
                    <a:pt x="3452" y="1376"/>
                  </a:lnTo>
                  <a:lnTo>
                    <a:pt x="3576" y="1384"/>
                  </a:lnTo>
                  <a:lnTo>
                    <a:pt x="3576" y="1376"/>
                  </a:lnTo>
                  <a:lnTo>
                    <a:pt x="3452" y="1372"/>
                  </a:lnTo>
                  <a:lnTo>
                    <a:pt x="3292" y="1364"/>
                  </a:lnTo>
                  <a:lnTo>
                    <a:pt x="3136" y="1348"/>
                  </a:lnTo>
                  <a:lnTo>
                    <a:pt x="3288" y="1352"/>
                  </a:lnTo>
                  <a:lnTo>
                    <a:pt x="3372" y="1352"/>
                  </a:lnTo>
                  <a:lnTo>
                    <a:pt x="3452" y="1348"/>
                  </a:lnTo>
                  <a:lnTo>
                    <a:pt x="3452" y="1340"/>
                  </a:lnTo>
                  <a:lnTo>
                    <a:pt x="3348" y="1348"/>
                  </a:lnTo>
                  <a:lnTo>
                    <a:pt x="3240" y="1348"/>
                  </a:lnTo>
                  <a:lnTo>
                    <a:pt x="3088" y="1336"/>
                  </a:lnTo>
                  <a:lnTo>
                    <a:pt x="3016" y="1324"/>
                  </a:lnTo>
                  <a:lnTo>
                    <a:pt x="2920" y="1292"/>
                  </a:lnTo>
                  <a:lnTo>
                    <a:pt x="2852" y="1264"/>
                  </a:lnTo>
                  <a:lnTo>
                    <a:pt x="2804" y="1240"/>
                  </a:lnTo>
                  <a:lnTo>
                    <a:pt x="2772" y="1208"/>
                  </a:lnTo>
                  <a:lnTo>
                    <a:pt x="2756" y="1184"/>
                  </a:lnTo>
                  <a:lnTo>
                    <a:pt x="2744" y="1168"/>
                  </a:lnTo>
                  <a:lnTo>
                    <a:pt x="2744" y="1156"/>
                  </a:lnTo>
                  <a:lnTo>
                    <a:pt x="2748" y="1136"/>
                  </a:lnTo>
                  <a:lnTo>
                    <a:pt x="2756" y="1120"/>
                  </a:lnTo>
                  <a:lnTo>
                    <a:pt x="2792" y="1088"/>
                  </a:lnTo>
                  <a:lnTo>
                    <a:pt x="2840" y="1056"/>
                  </a:lnTo>
                  <a:lnTo>
                    <a:pt x="2900" y="1040"/>
                  </a:lnTo>
                  <a:lnTo>
                    <a:pt x="3008" y="1016"/>
                  </a:lnTo>
                  <a:lnTo>
                    <a:pt x="3056" y="1004"/>
                  </a:lnTo>
                  <a:lnTo>
                    <a:pt x="3100" y="992"/>
                  </a:lnTo>
                  <a:lnTo>
                    <a:pt x="3136" y="972"/>
                  </a:lnTo>
                  <a:lnTo>
                    <a:pt x="3160" y="956"/>
                  </a:lnTo>
                  <a:lnTo>
                    <a:pt x="3172" y="932"/>
                  </a:lnTo>
                  <a:lnTo>
                    <a:pt x="3180" y="912"/>
                  </a:lnTo>
                  <a:lnTo>
                    <a:pt x="3180" y="900"/>
                  </a:lnTo>
                  <a:lnTo>
                    <a:pt x="3180" y="888"/>
                  </a:lnTo>
                  <a:lnTo>
                    <a:pt x="3156" y="864"/>
                  </a:lnTo>
                  <a:lnTo>
                    <a:pt x="3124" y="848"/>
                  </a:lnTo>
                  <a:lnTo>
                    <a:pt x="3088" y="828"/>
                  </a:lnTo>
                  <a:lnTo>
                    <a:pt x="3052" y="820"/>
                  </a:lnTo>
                  <a:lnTo>
                    <a:pt x="2984" y="816"/>
                  </a:lnTo>
                  <a:lnTo>
                    <a:pt x="2956" y="816"/>
                  </a:lnTo>
                  <a:lnTo>
                    <a:pt x="2872" y="808"/>
                  </a:lnTo>
                  <a:lnTo>
                    <a:pt x="2760" y="816"/>
                  </a:lnTo>
                  <a:lnTo>
                    <a:pt x="2756" y="808"/>
                  </a:lnTo>
                  <a:lnTo>
                    <a:pt x="2912" y="808"/>
                  </a:lnTo>
                  <a:lnTo>
                    <a:pt x="3020" y="816"/>
                  </a:lnTo>
                  <a:lnTo>
                    <a:pt x="3076" y="820"/>
                  </a:lnTo>
                  <a:lnTo>
                    <a:pt x="3120" y="832"/>
                  </a:lnTo>
                  <a:lnTo>
                    <a:pt x="3168" y="852"/>
                  </a:lnTo>
                  <a:lnTo>
                    <a:pt x="3196" y="876"/>
                  </a:lnTo>
                  <a:lnTo>
                    <a:pt x="3216" y="888"/>
                  </a:lnTo>
                  <a:lnTo>
                    <a:pt x="3220" y="908"/>
                  </a:lnTo>
                  <a:lnTo>
                    <a:pt x="3220" y="932"/>
                  </a:lnTo>
                  <a:lnTo>
                    <a:pt x="3204" y="956"/>
                  </a:lnTo>
                  <a:lnTo>
                    <a:pt x="3196" y="968"/>
                  </a:lnTo>
                  <a:lnTo>
                    <a:pt x="3172" y="980"/>
                  </a:lnTo>
                  <a:lnTo>
                    <a:pt x="3120" y="1004"/>
                  </a:lnTo>
                  <a:lnTo>
                    <a:pt x="3020" y="1028"/>
                  </a:lnTo>
                  <a:lnTo>
                    <a:pt x="2992" y="1032"/>
                  </a:lnTo>
                  <a:lnTo>
                    <a:pt x="2920" y="1052"/>
                  </a:lnTo>
                  <a:lnTo>
                    <a:pt x="2884" y="1064"/>
                  </a:lnTo>
                  <a:lnTo>
                    <a:pt x="2848" y="1080"/>
                  </a:lnTo>
                  <a:lnTo>
                    <a:pt x="2824" y="1104"/>
                  </a:lnTo>
                  <a:lnTo>
                    <a:pt x="2796" y="1136"/>
                  </a:lnTo>
                  <a:lnTo>
                    <a:pt x="2796" y="1156"/>
                  </a:lnTo>
                  <a:lnTo>
                    <a:pt x="2796" y="1168"/>
                  </a:lnTo>
                  <a:lnTo>
                    <a:pt x="2808" y="1192"/>
                  </a:lnTo>
                  <a:lnTo>
                    <a:pt x="2828" y="1216"/>
                  </a:lnTo>
                  <a:lnTo>
                    <a:pt x="2864" y="1244"/>
                  </a:lnTo>
                  <a:lnTo>
                    <a:pt x="2924" y="1276"/>
                  </a:lnTo>
                  <a:lnTo>
                    <a:pt x="3016" y="1292"/>
                  </a:lnTo>
                  <a:lnTo>
                    <a:pt x="3148" y="1316"/>
                  </a:lnTo>
                  <a:lnTo>
                    <a:pt x="3264" y="1336"/>
                  </a:lnTo>
                  <a:lnTo>
                    <a:pt x="3368" y="1340"/>
                  </a:lnTo>
                  <a:lnTo>
                    <a:pt x="3368" y="1336"/>
                  </a:lnTo>
                  <a:lnTo>
                    <a:pt x="3268" y="1324"/>
                  </a:lnTo>
                  <a:lnTo>
                    <a:pt x="3156" y="1300"/>
                  </a:lnTo>
                  <a:lnTo>
                    <a:pt x="3020" y="1276"/>
                  </a:lnTo>
                  <a:lnTo>
                    <a:pt x="2960" y="1256"/>
                  </a:lnTo>
                  <a:lnTo>
                    <a:pt x="2912" y="1232"/>
                  </a:lnTo>
                  <a:lnTo>
                    <a:pt x="2884" y="1216"/>
                  </a:lnTo>
                  <a:lnTo>
                    <a:pt x="2864" y="1184"/>
                  </a:lnTo>
                  <a:lnTo>
                    <a:pt x="2864" y="1168"/>
                  </a:lnTo>
                  <a:lnTo>
                    <a:pt x="2876" y="1148"/>
                  </a:lnTo>
                  <a:lnTo>
                    <a:pt x="2888" y="1132"/>
                  </a:lnTo>
                  <a:lnTo>
                    <a:pt x="2924" y="1104"/>
                  </a:lnTo>
                  <a:lnTo>
                    <a:pt x="2968" y="1080"/>
                  </a:lnTo>
                  <a:lnTo>
                    <a:pt x="3016" y="1064"/>
                  </a:lnTo>
                  <a:lnTo>
                    <a:pt x="3064" y="1052"/>
                  </a:lnTo>
                  <a:lnTo>
                    <a:pt x="3144" y="1040"/>
                  </a:lnTo>
                  <a:lnTo>
                    <a:pt x="3180" y="1032"/>
                  </a:lnTo>
                  <a:lnTo>
                    <a:pt x="3216" y="1028"/>
                  </a:lnTo>
                  <a:lnTo>
                    <a:pt x="3216" y="1032"/>
                  </a:lnTo>
                  <a:lnTo>
                    <a:pt x="3268" y="1028"/>
                  </a:lnTo>
                  <a:lnTo>
                    <a:pt x="3292" y="1020"/>
                  </a:lnTo>
                  <a:lnTo>
                    <a:pt x="3344" y="1004"/>
                  </a:lnTo>
                  <a:lnTo>
                    <a:pt x="3380" y="984"/>
                  </a:lnTo>
                  <a:lnTo>
                    <a:pt x="3396" y="960"/>
                  </a:lnTo>
                  <a:lnTo>
                    <a:pt x="3408" y="948"/>
                  </a:lnTo>
                  <a:lnTo>
                    <a:pt x="3416" y="924"/>
                  </a:lnTo>
                  <a:lnTo>
                    <a:pt x="3408" y="920"/>
                  </a:lnTo>
                  <a:lnTo>
                    <a:pt x="3396" y="888"/>
                  </a:lnTo>
                  <a:lnTo>
                    <a:pt x="3372" y="872"/>
                  </a:lnTo>
                  <a:lnTo>
                    <a:pt x="3336" y="852"/>
                  </a:lnTo>
                  <a:lnTo>
                    <a:pt x="3300" y="840"/>
                  </a:lnTo>
                  <a:lnTo>
                    <a:pt x="3232" y="828"/>
                  </a:lnTo>
                  <a:lnTo>
                    <a:pt x="3196" y="828"/>
                  </a:lnTo>
                  <a:lnTo>
                    <a:pt x="3124" y="808"/>
                  </a:lnTo>
                  <a:lnTo>
                    <a:pt x="3088" y="808"/>
                  </a:lnTo>
                  <a:lnTo>
                    <a:pt x="2920" y="796"/>
                  </a:lnTo>
                  <a:lnTo>
                    <a:pt x="2796" y="772"/>
                  </a:lnTo>
                  <a:lnTo>
                    <a:pt x="2732" y="756"/>
                  </a:lnTo>
                  <a:lnTo>
                    <a:pt x="2708" y="748"/>
                  </a:lnTo>
                  <a:lnTo>
                    <a:pt x="2672" y="724"/>
                  </a:lnTo>
                  <a:lnTo>
                    <a:pt x="2640" y="712"/>
                  </a:lnTo>
                  <a:lnTo>
                    <a:pt x="2648" y="712"/>
                  </a:lnTo>
                  <a:lnTo>
                    <a:pt x="2636" y="708"/>
                  </a:lnTo>
                  <a:lnTo>
                    <a:pt x="2600" y="696"/>
                  </a:lnTo>
                  <a:lnTo>
                    <a:pt x="2568" y="672"/>
                  </a:lnTo>
                  <a:lnTo>
                    <a:pt x="2556" y="652"/>
                  </a:lnTo>
                  <a:lnTo>
                    <a:pt x="2544" y="628"/>
                  </a:lnTo>
                  <a:lnTo>
                    <a:pt x="2548" y="600"/>
                  </a:lnTo>
                  <a:lnTo>
                    <a:pt x="2564" y="580"/>
                  </a:lnTo>
                  <a:lnTo>
                    <a:pt x="2580" y="564"/>
                  </a:lnTo>
                  <a:lnTo>
                    <a:pt x="2624" y="532"/>
                  </a:lnTo>
                  <a:lnTo>
                    <a:pt x="2672" y="512"/>
                  </a:lnTo>
                  <a:lnTo>
                    <a:pt x="2732" y="496"/>
                  </a:lnTo>
                  <a:lnTo>
                    <a:pt x="2852" y="464"/>
                  </a:lnTo>
                  <a:lnTo>
                    <a:pt x="2884" y="452"/>
                  </a:lnTo>
                  <a:lnTo>
                    <a:pt x="2912" y="436"/>
                  </a:lnTo>
                  <a:lnTo>
                    <a:pt x="2932" y="416"/>
                  </a:lnTo>
                  <a:lnTo>
                    <a:pt x="2936" y="400"/>
                  </a:lnTo>
                  <a:lnTo>
                    <a:pt x="2936" y="388"/>
                  </a:lnTo>
                  <a:lnTo>
                    <a:pt x="2932" y="376"/>
                  </a:lnTo>
                  <a:lnTo>
                    <a:pt x="2920" y="356"/>
                  </a:lnTo>
                  <a:lnTo>
                    <a:pt x="2936" y="356"/>
                  </a:lnTo>
                  <a:lnTo>
                    <a:pt x="2972" y="368"/>
                  </a:lnTo>
                  <a:lnTo>
                    <a:pt x="2996" y="380"/>
                  </a:lnTo>
                  <a:lnTo>
                    <a:pt x="3004" y="388"/>
                  </a:lnTo>
                  <a:lnTo>
                    <a:pt x="3008" y="400"/>
                  </a:lnTo>
                  <a:lnTo>
                    <a:pt x="3004" y="412"/>
                  </a:lnTo>
                  <a:lnTo>
                    <a:pt x="2992" y="424"/>
                  </a:lnTo>
                  <a:lnTo>
                    <a:pt x="2956" y="448"/>
                  </a:lnTo>
                  <a:lnTo>
                    <a:pt x="2920" y="460"/>
                  </a:lnTo>
                  <a:lnTo>
                    <a:pt x="2884" y="472"/>
                  </a:lnTo>
                  <a:lnTo>
                    <a:pt x="2852" y="476"/>
                  </a:lnTo>
                  <a:lnTo>
                    <a:pt x="2808" y="484"/>
                  </a:lnTo>
                  <a:lnTo>
                    <a:pt x="2724" y="500"/>
                  </a:lnTo>
                  <a:lnTo>
                    <a:pt x="2688" y="520"/>
                  </a:lnTo>
                  <a:lnTo>
                    <a:pt x="2648" y="544"/>
                  </a:lnTo>
                  <a:lnTo>
                    <a:pt x="2616" y="576"/>
                  </a:lnTo>
                  <a:lnTo>
                    <a:pt x="2604" y="592"/>
                  </a:lnTo>
                  <a:lnTo>
                    <a:pt x="2600" y="612"/>
                  </a:lnTo>
                  <a:lnTo>
                    <a:pt x="2600" y="628"/>
                  </a:lnTo>
                  <a:lnTo>
                    <a:pt x="2604" y="648"/>
                  </a:lnTo>
                  <a:lnTo>
                    <a:pt x="2624" y="672"/>
                  </a:lnTo>
                  <a:lnTo>
                    <a:pt x="2652" y="700"/>
                  </a:lnTo>
                  <a:lnTo>
                    <a:pt x="2700" y="732"/>
                  </a:lnTo>
                  <a:lnTo>
                    <a:pt x="2780" y="760"/>
                  </a:lnTo>
                  <a:lnTo>
                    <a:pt x="2896" y="780"/>
                  </a:lnTo>
                  <a:lnTo>
                    <a:pt x="3040" y="784"/>
                  </a:lnTo>
                  <a:lnTo>
                    <a:pt x="3160" y="796"/>
                  </a:lnTo>
                  <a:lnTo>
                    <a:pt x="3252" y="808"/>
                  </a:lnTo>
                  <a:lnTo>
                    <a:pt x="3292" y="816"/>
                  </a:lnTo>
                  <a:lnTo>
                    <a:pt x="3396" y="832"/>
                  </a:lnTo>
                  <a:lnTo>
                    <a:pt x="3444" y="852"/>
                  </a:lnTo>
                  <a:lnTo>
                    <a:pt x="3488" y="876"/>
                  </a:lnTo>
                  <a:lnTo>
                    <a:pt x="3524" y="908"/>
                  </a:lnTo>
                  <a:lnTo>
                    <a:pt x="3528" y="920"/>
                  </a:lnTo>
                  <a:lnTo>
                    <a:pt x="3528" y="936"/>
                  </a:lnTo>
                  <a:lnTo>
                    <a:pt x="3528" y="948"/>
                  </a:lnTo>
                  <a:lnTo>
                    <a:pt x="3504" y="972"/>
                  </a:lnTo>
                  <a:lnTo>
                    <a:pt x="3488" y="992"/>
                  </a:lnTo>
                  <a:lnTo>
                    <a:pt x="3464" y="1004"/>
                  </a:lnTo>
                  <a:lnTo>
                    <a:pt x="3428" y="1008"/>
                  </a:lnTo>
                  <a:lnTo>
                    <a:pt x="3380" y="1016"/>
                  </a:lnTo>
                  <a:lnTo>
                    <a:pt x="3240" y="1040"/>
                  </a:lnTo>
                  <a:lnTo>
                    <a:pt x="3124" y="1052"/>
                  </a:lnTo>
                  <a:lnTo>
                    <a:pt x="3044" y="1068"/>
                  </a:lnTo>
                  <a:lnTo>
                    <a:pt x="3004" y="1088"/>
                  </a:lnTo>
                  <a:lnTo>
                    <a:pt x="2992" y="1092"/>
                  </a:lnTo>
                  <a:lnTo>
                    <a:pt x="2960" y="1112"/>
                  </a:lnTo>
                  <a:lnTo>
                    <a:pt x="2936" y="1124"/>
                  </a:lnTo>
                  <a:lnTo>
                    <a:pt x="2924" y="1144"/>
                  </a:lnTo>
                  <a:lnTo>
                    <a:pt x="2920" y="1168"/>
                  </a:lnTo>
                  <a:lnTo>
                    <a:pt x="2924" y="1184"/>
                  </a:lnTo>
                  <a:lnTo>
                    <a:pt x="2936" y="1204"/>
                  </a:lnTo>
                  <a:lnTo>
                    <a:pt x="2960" y="1220"/>
                  </a:lnTo>
                  <a:lnTo>
                    <a:pt x="3028" y="1256"/>
                  </a:lnTo>
                  <a:lnTo>
                    <a:pt x="3120" y="1288"/>
                  </a:lnTo>
                  <a:lnTo>
                    <a:pt x="3216" y="1304"/>
                  </a:lnTo>
                  <a:lnTo>
                    <a:pt x="3312" y="1324"/>
                  </a:lnTo>
                  <a:lnTo>
                    <a:pt x="3480" y="1348"/>
                  </a:lnTo>
                  <a:lnTo>
                    <a:pt x="3552" y="1352"/>
                  </a:lnTo>
                  <a:lnTo>
                    <a:pt x="3576" y="1352"/>
                  </a:lnTo>
                  <a:lnTo>
                    <a:pt x="3576" y="1348"/>
                  </a:lnTo>
                  <a:lnTo>
                    <a:pt x="3552" y="1348"/>
                  </a:lnTo>
                  <a:lnTo>
                    <a:pt x="3480" y="1340"/>
                  </a:lnTo>
                  <a:lnTo>
                    <a:pt x="3312" y="1316"/>
                  </a:lnTo>
                  <a:lnTo>
                    <a:pt x="3216" y="1304"/>
                  </a:lnTo>
                  <a:lnTo>
                    <a:pt x="3120" y="1280"/>
                  </a:lnTo>
                  <a:lnTo>
                    <a:pt x="3032" y="1252"/>
                  </a:lnTo>
                  <a:lnTo>
                    <a:pt x="2968" y="1220"/>
                  </a:lnTo>
                  <a:lnTo>
                    <a:pt x="2944" y="1204"/>
                  </a:lnTo>
                  <a:lnTo>
                    <a:pt x="2932" y="1180"/>
                  </a:lnTo>
                  <a:lnTo>
                    <a:pt x="2924" y="1168"/>
                  </a:lnTo>
                  <a:lnTo>
                    <a:pt x="2932" y="1148"/>
                  </a:lnTo>
                  <a:lnTo>
                    <a:pt x="2944" y="1132"/>
                  </a:lnTo>
                  <a:lnTo>
                    <a:pt x="2960" y="1112"/>
                  </a:lnTo>
                  <a:lnTo>
                    <a:pt x="2992" y="1100"/>
                  </a:lnTo>
                  <a:lnTo>
                    <a:pt x="3004" y="1092"/>
                  </a:lnTo>
                  <a:lnTo>
                    <a:pt x="3052" y="1076"/>
                  </a:lnTo>
                  <a:lnTo>
                    <a:pt x="3124" y="1056"/>
                  </a:lnTo>
                  <a:lnTo>
                    <a:pt x="3240" y="1044"/>
                  </a:lnTo>
                  <a:lnTo>
                    <a:pt x="3380" y="1020"/>
                  </a:lnTo>
                  <a:lnTo>
                    <a:pt x="3428" y="1016"/>
                  </a:lnTo>
                  <a:lnTo>
                    <a:pt x="3464" y="1008"/>
                  </a:lnTo>
                  <a:lnTo>
                    <a:pt x="3492" y="992"/>
                  </a:lnTo>
                  <a:lnTo>
                    <a:pt x="3512" y="980"/>
                  </a:lnTo>
                  <a:lnTo>
                    <a:pt x="3528" y="948"/>
                  </a:lnTo>
                  <a:lnTo>
                    <a:pt x="3536" y="936"/>
                  </a:lnTo>
                  <a:lnTo>
                    <a:pt x="3536" y="920"/>
                  </a:lnTo>
                  <a:lnTo>
                    <a:pt x="3524" y="896"/>
                  </a:lnTo>
                  <a:lnTo>
                    <a:pt x="3504" y="884"/>
                  </a:lnTo>
                  <a:lnTo>
                    <a:pt x="3480" y="864"/>
                  </a:lnTo>
                  <a:lnTo>
                    <a:pt x="3420" y="840"/>
                  </a:lnTo>
                  <a:lnTo>
                    <a:pt x="3360" y="820"/>
                  </a:lnTo>
                  <a:lnTo>
                    <a:pt x="3408" y="828"/>
                  </a:lnTo>
                  <a:lnTo>
                    <a:pt x="3476" y="832"/>
                  </a:lnTo>
                  <a:lnTo>
                    <a:pt x="3536" y="860"/>
                  </a:lnTo>
                  <a:lnTo>
                    <a:pt x="3560" y="876"/>
                  </a:lnTo>
                  <a:lnTo>
                    <a:pt x="3576" y="896"/>
                  </a:lnTo>
                  <a:lnTo>
                    <a:pt x="3576" y="888"/>
                  </a:lnTo>
                  <a:lnTo>
                    <a:pt x="3560" y="872"/>
                  </a:lnTo>
                  <a:lnTo>
                    <a:pt x="3536" y="852"/>
                  </a:lnTo>
                  <a:lnTo>
                    <a:pt x="3576" y="860"/>
                  </a:lnTo>
                  <a:lnTo>
                    <a:pt x="3576" y="852"/>
                  </a:lnTo>
                  <a:lnTo>
                    <a:pt x="3524" y="848"/>
                  </a:lnTo>
                  <a:lnTo>
                    <a:pt x="3464" y="828"/>
                  </a:lnTo>
                  <a:lnTo>
                    <a:pt x="3408" y="820"/>
                  </a:lnTo>
                  <a:lnTo>
                    <a:pt x="3336" y="816"/>
                  </a:lnTo>
                  <a:lnTo>
                    <a:pt x="3252" y="804"/>
                  </a:lnTo>
                  <a:lnTo>
                    <a:pt x="3172" y="792"/>
                  </a:lnTo>
                  <a:lnTo>
                    <a:pt x="3076" y="784"/>
                  </a:lnTo>
                  <a:lnTo>
                    <a:pt x="3028" y="772"/>
                  </a:lnTo>
                  <a:lnTo>
                    <a:pt x="2936" y="736"/>
                  </a:lnTo>
                  <a:lnTo>
                    <a:pt x="2888" y="708"/>
                  </a:lnTo>
                  <a:lnTo>
                    <a:pt x="2848" y="688"/>
                  </a:lnTo>
                  <a:lnTo>
                    <a:pt x="2816" y="652"/>
                  </a:lnTo>
                  <a:lnTo>
                    <a:pt x="2808" y="640"/>
                  </a:lnTo>
                  <a:lnTo>
                    <a:pt x="2808" y="624"/>
                  </a:lnTo>
                  <a:lnTo>
                    <a:pt x="2808" y="604"/>
                  </a:lnTo>
                  <a:lnTo>
                    <a:pt x="2824" y="580"/>
                  </a:lnTo>
                  <a:lnTo>
                    <a:pt x="2840" y="564"/>
                  </a:lnTo>
                  <a:lnTo>
                    <a:pt x="2864" y="532"/>
                  </a:lnTo>
                  <a:lnTo>
                    <a:pt x="2908" y="508"/>
                  </a:lnTo>
                  <a:lnTo>
                    <a:pt x="2960" y="488"/>
                  </a:lnTo>
                  <a:lnTo>
                    <a:pt x="3028" y="472"/>
                  </a:lnTo>
                  <a:lnTo>
                    <a:pt x="3132" y="460"/>
                  </a:lnTo>
                  <a:lnTo>
                    <a:pt x="3056" y="472"/>
                  </a:lnTo>
                  <a:lnTo>
                    <a:pt x="3004" y="488"/>
                  </a:lnTo>
                  <a:lnTo>
                    <a:pt x="2956" y="508"/>
                  </a:lnTo>
                  <a:lnTo>
                    <a:pt x="2924" y="532"/>
                  </a:lnTo>
                  <a:lnTo>
                    <a:pt x="2884" y="568"/>
                  </a:lnTo>
                  <a:lnTo>
                    <a:pt x="2872" y="580"/>
                  </a:lnTo>
                  <a:lnTo>
                    <a:pt x="2860" y="612"/>
                  </a:lnTo>
                  <a:lnTo>
                    <a:pt x="2864" y="640"/>
                  </a:lnTo>
                  <a:lnTo>
                    <a:pt x="2884" y="664"/>
                  </a:lnTo>
                  <a:lnTo>
                    <a:pt x="2908" y="688"/>
                  </a:lnTo>
                  <a:lnTo>
                    <a:pt x="2968" y="720"/>
                  </a:lnTo>
                  <a:lnTo>
                    <a:pt x="3020" y="736"/>
                  </a:lnTo>
                  <a:lnTo>
                    <a:pt x="3052" y="744"/>
                  </a:lnTo>
                  <a:lnTo>
                    <a:pt x="3160" y="772"/>
                  </a:lnTo>
                  <a:lnTo>
                    <a:pt x="3264" y="796"/>
                  </a:lnTo>
                  <a:lnTo>
                    <a:pt x="3348" y="808"/>
                  </a:lnTo>
                  <a:lnTo>
                    <a:pt x="3420" y="816"/>
                  </a:lnTo>
                  <a:lnTo>
                    <a:pt x="3524" y="816"/>
                  </a:lnTo>
                  <a:lnTo>
                    <a:pt x="3560" y="808"/>
                  </a:lnTo>
                  <a:lnTo>
                    <a:pt x="3576" y="820"/>
                  </a:lnTo>
                  <a:lnTo>
                    <a:pt x="3576" y="816"/>
                  </a:lnTo>
                  <a:lnTo>
                    <a:pt x="3560" y="804"/>
                  </a:lnTo>
                  <a:lnTo>
                    <a:pt x="3536" y="780"/>
                  </a:lnTo>
                  <a:lnTo>
                    <a:pt x="3536" y="760"/>
                  </a:lnTo>
                  <a:lnTo>
                    <a:pt x="3548" y="748"/>
                  </a:lnTo>
                  <a:lnTo>
                    <a:pt x="3572" y="736"/>
                  </a:lnTo>
                  <a:lnTo>
                    <a:pt x="3576" y="736"/>
                  </a:lnTo>
                  <a:lnTo>
                    <a:pt x="3576" y="732"/>
                  </a:lnTo>
                  <a:lnTo>
                    <a:pt x="3572" y="732"/>
                  </a:lnTo>
                  <a:lnTo>
                    <a:pt x="3476" y="712"/>
                  </a:lnTo>
                  <a:lnTo>
                    <a:pt x="3408" y="696"/>
                  </a:lnTo>
                  <a:lnTo>
                    <a:pt x="3368" y="672"/>
                  </a:lnTo>
                  <a:lnTo>
                    <a:pt x="3348" y="648"/>
                  </a:lnTo>
                  <a:lnTo>
                    <a:pt x="3344" y="616"/>
                  </a:lnTo>
                  <a:lnTo>
                    <a:pt x="3344" y="612"/>
                  </a:lnTo>
                  <a:lnTo>
                    <a:pt x="3356" y="588"/>
                  </a:lnTo>
                  <a:lnTo>
                    <a:pt x="3380" y="568"/>
                  </a:lnTo>
                  <a:lnTo>
                    <a:pt x="3408" y="548"/>
                  </a:lnTo>
                  <a:lnTo>
                    <a:pt x="3440" y="532"/>
                  </a:lnTo>
                  <a:lnTo>
                    <a:pt x="3512" y="512"/>
                  </a:lnTo>
                  <a:lnTo>
                    <a:pt x="3576" y="500"/>
                  </a:lnTo>
                  <a:lnTo>
                    <a:pt x="3576" y="496"/>
                  </a:lnTo>
                  <a:lnTo>
                    <a:pt x="3504" y="508"/>
                  </a:lnTo>
                  <a:lnTo>
                    <a:pt x="3432" y="532"/>
                  </a:lnTo>
                  <a:lnTo>
                    <a:pt x="3404" y="544"/>
                  </a:lnTo>
                  <a:lnTo>
                    <a:pt x="3372" y="564"/>
                  </a:lnTo>
                  <a:lnTo>
                    <a:pt x="3356" y="580"/>
                  </a:lnTo>
                  <a:lnTo>
                    <a:pt x="3336" y="604"/>
                  </a:lnTo>
                  <a:lnTo>
                    <a:pt x="3336" y="616"/>
                  </a:lnTo>
                  <a:lnTo>
                    <a:pt x="3336" y="628"/>
                  </a:lnTo>
                  <a:lnTo>
                    <a:pt x="3344" y="648"/>
                  </a:lnTo>
                  <a:lnTo>
                    <a:pt x="3360" y="672"/>
                  </a:lnTo>
                  <a:lnTo>
                    <a:pt x="3404" y="696"/>
                  </a:lnTo>
                  <a:lnTo>
                    <a:pt x="3464" y="712"/>
                  </a:lnTo>
                  <a:lnTo>
                    <a:pt x="3560" y="736"/>
                  </a:lnTo>
                  <a:lnTo>
                    <a:pt x="3540" y="744"/>
                  </a:lnTo>
                  <a:lnTo>
                    <a:pt x="3528" y="756"/>
                  </a:lnTo>
                  <a:lnTo>
                    <a:pt x="3528" y="768"/>
                  </a:lnTo>
                  <a:lnTo>
                    <a:pt x="3464" y="760"/>
                  </a:lnTo>
                  <a:lnTo>
                    <a:pt x="3312" y="744"/>
                  </a:lnTo>
                  <a:lnTo>
                    <a:pt x="3232" y="724"/>
                  </a:lnTo>
                  <a:lnTo>
                    <a:pt x="3168" y="700"/>
                  </a:lnTo>
                  <a:lnTo>
                    <a:pt x="3136" y="688"/>
                  </a:lnTo>
                  <a:lnTo>
                    <a:pt x="3112" y="672"/>
                  </a:lnTo>
                  <a:lnTo>
                    <a:pt x="3100" y="652"/>
                  </a:lnTo>
                  <a:lnTo>
                    <a:pt x="3088" y="636"/>
                  </a:lnTo>
                  <a:lnTo>
                    <a:pt x="3088" y="624"/>
                  </a:lnTo>
                  <a:lnTo>
                    <a:pt x="3096" y="604"/>
                  </a:lnTo>
                  <a:lnTo>
                    <a:pt x="3108" y="588"/>
                  </a:lnTo>
                  <a:lnTo>
                    <a:pt x="3144" y="548"/>
                  </a:lnTo>
                  <a:lnTo>
                    <a:pt x="3172" y="532"/>
                  </a:lnTo>
                  <a:lnTo>
                    <a:pt x="3216" y="520"/>
                  </a:lnTo>
                  <a:lnTo>
                    <a:pt x="3264" y="500"/>
                  </a:lnTo>
                  <a:lnTo>
                    <a:pt x="3324" y="488"/>
                  </a:lnTo>
                  <a:lnTo>
                    <a:pt x="3396" y="476"/>
                  </a:lnTo>
                  <a:lnTo>
                    <a:pt x="3480" y="464"/>
                  </a:lnTo>
                  <a:lnTo>
                    <a:pt x="3576" y="460"/>
                  </a:lnTo>
                  <a:lnTo>
                    <a:pt x="3576" y="452"/>
                  </a:lnTo>
                  <a:lnTo>
                    <a:pt x="3480" y="464"/>
                  </a:lnTo>
                  <a:lnTo>
                    <a:pt x="3396" y="472"/>
                  </a:lnTo>
                  <a:lnTo>
                    <a:pt x="3324" y="484"/>
                  </a:lnTo>
                  <a:lnTo>
                    <a:pt x="3256" y="496"/>
                  </a:lnTo>
                  <a:lnTo>
                    <a:pt x="3208" y="512"/>
                  </a:lnTo>
                  <a:lnTo>
                    <a:pt x="3172" y="532"/>
                  </a:lnTo>
                  <a:lnTo>
                    <a:pt x="3144" y="548"/>
                  </a:lnTo>
                  <a:lnTo>
                    <a:pt x="3120" y="568"/>
                  </a:lnTo>
                  <a:lnTo>
                    <a:pt x="3100" y="588"/>
                  </a:lnTo>
                  <a:lnTo>
                    <a:pt x="3088" y="604"/>
                  </a:lnTo>
                  <a:lnTo>
                    <a:pt x="3088" y="624"/>
                  </a:lnTo>
                  <a:lnTo>
                    <a:pt x="3088" y="636"/>
                  </a:lnTo>
                  <a:lnTo>
                    <a:pt x="3088" y="652"/>
                  </a:lnTo>
                  <a:lnTo>
                    <a:pt x="3100" y="664"/>
                  </a:lnTo>
                  <a:lnTo>
                    <a:pt x="3136" y="696"/>
                  </a:lnTo>
                  <a:lnTo>
                    <a:pt x="3184" y="712"/>
                  </a:lnTo>
                  <a:lnTo>
                    <a:pt x="3244" y="732"/>
                  </a:lnTo>
                  <a:lnTo>
                    <a:pt x="3380" y="756"/>
                  </a:lnTo>
                  <a:lnTo>
                    <a:pt x="3480" y="768"/>
                  </a:lnTo>
                  <a:lnTo>
                    <a:pt x="3372" y="760"/>
                  </a:lnTo>
                  <a:lnTo>
                    <a:pt x="3304" y="748"/>
                  </a:lnTo>
                  <a:lnTo>
                    <a:pt x="3240" y="736"/>
                  </a:lnTo>
                  <a:lnTo>
                    <a:pt x="3180" y="720"/>
                  </a:lnTo>
                  <a:lnTo>
                    <a:pt x="3120" y="700"/>
                  </a:lnTo>
                  <a:lnTo>
                    <a:pt x="3076" y="664"/>
                  </a:lnTo>
                  <a:lnTo>
                    <a:pt x="3056" y="648"/>
                  </a:lnTo>
                  <a:lnTo>
                    <a:pt x="3044" y="624"/>
                  </a:lnTo>
                  <a:lnTo>
                    <a:pt x="3044" y="612"/>
                  </a:lnTo>
                  <a:lnTo>
                    <a:pt x="3052" y="592"/>
                  </a:lnTo>
                  <a:lnTo>
                    <a:pt x="3056" y="576"/>
                  </a:lnTo>
                  <a:lnTo>
                    <a:pt x="3084" y="556"/>
                  </a:lnTo>
                  <a:lnTo>
                    <a:pt x="3120" y="524"/>
                  </a:lnTo>
                  <a:lnTo>
                    <a:pt x="3180" y="508"/>
                  </a:lnTo>
                  <a:lnTo>
                    <a:pt x="3264" y="488"/>
                  </a:lnTo>
                  <a:lnTo>
                    <a:pt x="3380" y="472"/>
                  </a:lnTo>
                  <a:lnTo>
                    <a:pt x="3576" y="440"/>
                  </a:lnTo>
                  <a:lnTo>
                    <a:pt x="3576" y="436"/>
                  </a:lnTo>
                  <a:lnTo>
                    <a:pt x="3380" y="464"/>
                  </a:lnTo>
                  <a:lnTo>
                    <a:pt x="3264" y="484"/>
                  </a:lnTo>
                  <a:lnTo>
                    <a:pt x="3172" y="500"/>
                  </a:lnTo>
                  <a:lnTo>
                    <a:pt x="3112" y="524"/>
                  </a:lnTo>
                  <a:lnTo>
                    <a:pt x="3076" y="548"/>
                  </a:lnTo>
                  <a:lnTo>
                    <a:pt x="3052" y="576"/>
                  </a:lnTo>
                  <a:lnTo>
                    <a:pt x="3044" y="592"/>
                  </a:lnTo>
                  <a:lnTo>
                    <a:pt x="3044" y="612"/>
                  </a:lnTo>
                  <a:lnTo>
                    <a:pt x="3044" y="628"/>
                  </a:lnTo>
                  <a:lnTo>
                    <a:pt x="3056" y="652"/>
                  </a:lnTo>
                  <a:lnTo>
                    <a:pt x="3084" y="676"/>
                  </a:lnTo>
                  <a:lnTo>
                    <a:pt x="3108" y="696"/>
                  </a:lnTo>
                  <a:lnTo>
                    <a:pt x="3144" y="708"/>
                  </a:lnTo>
                  <a:lnTo>
                    <a:pt x="3216" y="736"/>
                  </a:lnTo>
                  <a:lnTo>
                    <a:pt x="3300" y="756"/>
                  </a:lnTo>
                  <a:lnTo>
                    <a:pt x="3380" y="768"/>
                  </a:lnTo>
                  <a:lnTo>
                    <a:pt x="3452" y="772"/>
                  </a:lnTo>
                  <a:lnTo>
                    <a:pt x="3528" y="772"/>
                  </a:lnTo>
                  <a:lnTo>
                    <a:pt x="3540" y="784"/>
                  </a:lnTo>
                  <a:lnTo>
                    <a:pt x="3444" y="784"/>
                  </a:lnTo>
                  <a:lnTo>
                    <a:pt x="3276" y="768"/>
                  </a:lnTo>
                  <a:lnTo>
                    <a:pt x="3184" y="748"/>
                  </a:lnTo>
                  <a:lnTo>
                    <a:pt x="3100" y="732"/>
                  </a:lnTo>
                  <a:lnTo>
                    <a:pt x="3028" y="700"/>
                  </a:lnTo>
                  <a:lnTo>
                    <a:pt x="2996" y="696"/>
                  </a:lnTo>
                  <a:lnTo>
                    <a:pt x="2980" y="676"/>
                  </a:lnTo>
                  <a:lnTo>
                    <a:pt x="2960" y="652"/>
                  </a:lnTo>
                  <a:lnTo>
                    <a:pt x="2948" y="628"/>
                  </a:lnTo>
                  <a:lnTo>
                    <a:pt x="2944" y="600"/>
                  </a:lnTo>
                  <a:lnTo>
                    <a:pt x="2956" y="580"/>
                  </a:lnTo>
                  <a:lnTo>
                    <a:pt x="2968" y="564"/>
                  </a:lnTo>
                  <a:lnTo>
                    <a:pt x="2992" y="544"/>
                  </a:lnTo>
                  <a:lnTo>
                    <a:pt x="3028" y="532"/>
                  </a:lnTo>
                  <a:lnTo>
                    <a:pt x="3044" y="520"/>
                  </a:lnTo>
                  <a:lnTo>
                    <a:pt x="3100" y="500"/>
                  </a:lnTo>
                  <a:lnTo>
                    <a:pt x="3184" y="476"/>
                  </a:lnTo>
                  <a:lnTo>
                    <a:pt x="3304" y="452"/>
                  </a:lnTo>
                  <a:lnTo>
                    <a:pt x="3324" y="452"/>
                  </a:lnTo>
                  <a:lnTo>
                    <a:pt x="3420" y="440"/>
                  </a:lnTo>
                  <a:lnTo>
                    <a:pt x="3500" y="428"/>
                  </a:lnTo>
                  <a:lnTo>
                    <a:pt x="3576" y="416"/>
                  </a:lnTo>
                  <a:lnTo>
                    <a:pt x="3576" y="412"/>
                  </a:lnTo>
                  <a:lnTo>
                    <a:pt x="3468" y="428"/>
                  </a:lnTo>
                  <a:lnTo>
                    <a:pt x="3368" y="440"/>
                  </a:lnTo>
                  <a:lnTo>
                    <a:pt x="3416" y="428"/>
                  </a:lnTo>
                  <a:lnTo>
                    <a:pt x="3432" y="416"/>
                  </a:lnTo>
                  <a:lnTo>
                    <a:pt x="3452" y="400"/>
                  </a:lnTo>
                  <a:lnTo>
                    <a:pt x="3444" y="400"/>
                  </a:lnTo>
                  <a:lnTo>
                    <a:pt x="3576" y="392"/>
                  </a:lnTo>
                  <a:lnTo>
                    <a:pt x="3576" y="388"/>
                  </a:lnTo>
                  <a:lnTo>
                    <a:pt x="3432" y="392"/>
                  </a:lnTo>
                  <a:lnTo>
                    <a:pt x="3304" y="392"/>
                  </a:lnTo>
                  <a:lnTo>
                    <a:pt x="3108" y="380"/>
                  </a:lnTo>
                  <a:lnTo>
                    <a:pt x="3100" y="376"/>
                  </a:lnTo>
                  <a:lnTo>
                    <a:pt x="3100" y="380"/>
                  </a:lnTo>
                  <a:lnTo>
                    <a:pt x="2980" y="364"/>
                  </a:lnTo>
                  <a:lnTo>
                    <a:pt x="2936" y="356"/>
                  </a:lnTo>
                  <a:lnTo>
                    <a:pt x="2912" y="352"/>
                  </a:lnTo>
                  <a:lnTo>
                    <a:pt x="2864" y="328"/>
                  </a:lnTo>
                  <a:lnTo>
                    <a:pt x="2848" y="316"/>
                  </a:lnTo>
                  <a:lnTo>
                    <a:pt x="2840" y="296"/>
                  </a:lnTo>
                  <a:lnTo>
                    <a:pt x="2836" y="292"/>
                  </a:lnTo>
                  <a:lnTo>
                    <a:pt x="2840" y="284"/>
                  </a:lnTo>
                  <a:lnTo>
                    <a:pt x="2848" y="264"/>
                  </a:lnTo>
                  <a:lnTo>
                    <a:pt x="2872" y="248"/>
                  </a:lnTo>
                  <a:lnTo>
                    <a:pt x="2924" y="228"/>
                  </a:lnTo>
                  <a:lnTo>
                    <a:pt x="2992" y="204"/>
                  </a:lnTo>
                  <a:lnTo>
                    <a:pt x="3084" y="188"/>
                  </a:lnTo>
                  <a:lnTo>
                    <a:pt x="3216" y="168"/>
                  </a:lnTo>
                  <a:lnTo>
                    <a:pt x="3220" y="168"/>
                  </a:lnTo>
                  <a:lnTo>
                    <a:pt x="3268" y="168"/>
                  </a:lnTo>
                  <a:lnTo>
                    <a:pt x="3324" y="168"/>
                  </a:lnTo>
                  <a:lnTo>
                    <a:pt x="3444" y="156"/>
                  </a:lnTo>
                  <a:lnTo>
                    <a:pt x="3456" y="164"/>
                  </a:lnTo>
                  <a:lnTo>
                    <a:pt x="3456" y="156"/>
                  </a:lnTo>
                  <a:lnTo>
                    <a:pt x="3540" y="144"/>
                  </a:lnTo>
                  <a:lnTo>
                    <a:pt x="3576" y="140"/>
                  </a:lnTo>
                  <a:lnTo>
                    <a:pt x="3576" y="132"/>
                  </a:lnTo>
                  <a:lnTo>
                    <a:pt x="3540" y="140"/>
                  </a:lnTo>
                  <a:lnTo>
                    <a:pt x="3456" y="128"/>
                  </a:lnTo>
                  <a:lnTo>
                    <a:pt x="3396" y="108"/>
                  </a:lnTo>
                  <a:lnTo>
                    <a:pt x="3380" y="96"/>
                  </a:lnTo>
                  <a:lnTo>
                    <a:pt x="3360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2632" y="48"/>
              <a:ext cx="84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68" y="20"/>
                </a:cxn>
                <a:cxn ang="0">
                  <a:pos x="84" y="36"/>
                </a:cxn>
                <a:cxn ang="0">
                  <a:pos x="36" y="20"/>
                </a:cxn>
                <a:cxn ang="0">
                  <a:pos x="0" y="0"/>
                </a:cxn>
              </a:cxnLst>
              <a:rect l="0" t="0" r="0" b="0"/>
              <a:pathLst>
                <a:path w="84" h="36">
                  <a:moveTo>
                    <a:pt x="0" y="0"/>
                  </a:moveTo>
                  <a:lnTo>
                    <a:pt x="56" y="0"/>
                  </a:lnTo>
                  <a:lnTo>
                    <a:pt x="68" y="20"/>
                  </a:lnTo>
                  <a:lnTo>
                    <a:pt x="84" y="36"/>
                  </a:lnTo>
                  <a:lnTo>
                    <a:pt x="36" y="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4904" y="884"/>
              <a:ext cx="104" cy="84"/>
            </a:xfrm>
            <a:custGeom>
              <a:avLst/>
              <a:gdLst/>
              <a:ahLst/>
              <a:cxnLst>
                <a:cxn ang="0">
                  <a:pos x="36" y="12"/>
                </a:cxn>
                <a:cxn ang="0">
                  <a:pos x="36" y="0"/>
                </a:cxn>
                <a:cxn ang="0">
                  <a:pos x="68" y="4"/>
                </a:cxn>
                <a:cxn ang="0">
                  <a:pos x="92" y="16"/>
                </a:cxn>
                <a:cxn ang="0">
                  <a:pos x="104" y="28"/>
                </a:cxn>
                <a:cxn ang="0">
                  <a:pos x="104" y="40"/>
                </a:cxn>
                <a:cxn ang="0">
                  <a:pos x="100" y="60"/>
                </a:cxn>
                <a:cxn ang="0">
                  <a:pos x="100" y="64"/>
                </a:cxn>
                <a:cxn ang="0">
                  <a:pos x="80" y="72"/>
                </a:cxn>
                <a:cxn ang="0">
                  <a:pos x="56" y="84"/>
                </a:cxn>
                <a:cxn ang="0">
                  <a:pos x="0" y="84"/>
                </a:cxn>
                <a:cxn ang="0">
                  <a:pos x="20" y="64"/>
                </a:cxn>
                <a:cxn ang="0">
                  <a:pos x="32" y="40"/>
                </a:cxn>
                <a:cxn ang="0">
                  <a:pos x="36" y="12"/>
                </a:cxn>
              </a:cxnLst>
              <a:rect l="0" t="0" r="0" b="0"/>
              <a:pathLst>
                <a:path w="104" h="84">
                  <a:moveTo>
                    <a:pt x="36" y="12"/>
                  </a:moveTo>
                  <a:lnTo>
                    <a:pt x="36" y="0"/>
                  </a:lnTo>
                  <a:lnTo>
                    <a:pt x="68" y="4"/>
                  </a:lnTo>
                  <a:lnTo>
                    <a:pt x="92" y="16"/>
                  </a:lnTo>
                  <a:lnTo>
                    <a:pt x="104" y="28"/>
                  </a:lnTo>
                  <a:lnTo>
                    <a:pt x="104" y="40"/>
                  </a:lnTo>
                  <a:lnTo>
                    <a:pt x="100" y="60"/>
                  </a:lnTo>
                  <a:lnTo>
                    <a:pt x="100" y="64"/>
                  </a:lnTo>
                  <a:lnTo>
                    <a:pt x="80" y="72"/>
                  </a:lnTo>
                  <a:lnTo>
                    <a:pt x="56" y="84"/>
                  </a:lnTo>
                  <a:lnTo>
                    <a:pt x="0" y="84"/>
                  </a:lnTo>
                  <a:lnTo>
                    <a:pt x="20" y="64"/>
                  </a:lnTo>
                  <a:lnTo>
                    <a:pt x="32" y="40"/>
                  </a:lnTo>
                  <a:lnTo>
                    <a:pt x="36" y="1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4828" y="864"/>
              <a:ext cx="248" cy="132"/>
            </a:xfrm>
            <a:custGeom>
              <a:avLst/>
              <a:gdLst/>
              <a:ahLst/>
              <a:cxnLst>
                <a:cxn ang="0">
                  <a:pos x="48" y="116"/>
                </a:cxn>
                <a:cxn ang="0">
                  <a:pos x="72" y="108"/>
                </a:cxn>
                <a:cxn ang="0">
                  <a:pos x="124" y="104"/>
                </a:cxn>
                <a:cxn ang="0">
                  <a:pos x="164" y="96"/>
                </a:cxn>
                <a:cxn ang="0">
                  <a:pos x="176" y="84"/>
                </a:cxn>
                <a:cxn ang="0">
                  <a:pos x="180" y="80"/>
                </a:cxn>
                <a:cxn ang="0">
                  <a:pos x="188" y="60"/>
                </a:cxn>
                <a:cxn ang="0">
                  <a:pos x="188" y="48"/>
                </a:cxn>
                <a:cxn ang="0">
                  <a:pos x="168" y="32"/>
                </a:cxn>
                <a:cxn ang="0">
                  <a:pos x="148" y="20"/>
                </a:cxn>
                <a:cxn ang="0">
                  <a:pos x="112" y="12"/>
                </a:cxn>
                <a:cxn ang="0">
                  <a:pos x="112" y="0"/>
                </a:cxn>
                <a:cxn ang="0">
                  <a:pos x="168" y="0"/>
                </a:cxn>
                <a:cxn ang="0">
                  <a:pos x="204" y="12"/>
                </a:cxn>
                <a:cxn ang="0">
                  <a:pos x="236" y="24"/>
                </a:cxn>
                <a:cxn ang="0">
                  <a:pos x="248" y="44"/>
                </a:cxn>
                <a:cxn ang="0">
                  <a:pos x="248" y="60"/>
                </a:cxn>
                <a:cxn ang="0">
                  <a:pos x="240" y="72"/>
                </a:cxn>
                <a:cxn ang="0">
                  <a:pos x="236" y="84"/>
                </a:cxn>
                <a:cxn ang="0">
                  <a:pos x="224" y="96"/>
                </a:cxn>
                <a:cxn ang="0">
                  <a:pos x="200" y="108"/>
                </a:cxn>
                <a:cxn ang="0">
                  <a:pos x="164" y="120"/>
                </a:cxn>
                <a:cxn ang="0">
                  <a:pos x="112" y="128"/>
                </a:cxn>
                <a:cxn ang="0">
                  <a:pos x="52" y="132"/>
                </a:cxn>
                <a:cxn ang="0">
                  <a:pos x="0" y="132"/>
                </a:cxn>
                <a:cxn ang="0">
                  <a:pos x="48" y="116"/>
                </a:cxn>
              </a:cxnLst>
              <a:rect l="0" t="0" r="0" b="0"/>
              <a:pathLst>
                <a:path w="248" h="132">
                  <a:moveTo>
                    <a:pt x="48" y="116"/>
                  </a:moveTo>
                  <a:lnTo>
                    <a:pt x="72" y="108"/>
                  </a:lnTo>
                  <a:lnTo>
                    <a:pt x="124" y="104"/>
                  </a:lnTo>
                  <a:lnTo>
                    <a:pt x="164" y="96"/>
                  </a:lnTo>
                  <a:lnTo>
                    <a:pt x="176" y="84"/>
                  </a:lnTo>
                  <a:lnTo>
                    <a:pt x="180" y="80"/>
                  </a:lnTo>
                  <a:lnTo>
                    <a:pt x="188" y="60"/>
                  </a:lnTo>
                  <a:lnTo>
                    <a:pt x="188" y="48"/>
                  </a:lnTo>
                  <a:lnTo>
                    <a:pt x="168" y="32"/>
                  </a:lnTo>
                  <a:lnTo>
                    <a:pt x="148" y="20"/>
                  </a:lnTo>
                  <a:lnTo>
                    <a:pt x="112" y="12"/>
                  </a:lnTo>
                  <a:lnTo>
                    <a:pt x="112" y="0"/>
                  </a:lnTo>
                  <a:lnTo>
                    <a:pt x="168" y="0"/>
                  </a:lnTo>
                  <a:lnTo>
                    <a:pt x="204" y="12"/>
                  </a:lnTo>
                  <a:lnTo>
                    <a:pt x="236" y="24"/>
                  </a:lnTo>
                  <a:lnTo>
                    <a:pt x="248" y="44"/>
                  </a:lnTo>
                  <a:lnTo>
                    <a:pt x="248" y="60"/>
                  </a:lnTo>
                  <a:lnTo>
                    <a:pt x="240" y="72"/>
                  </a:lnTo>
                  <a:lnTo>
                    <a:pt x="236" y="84"/>
                  </a:lnTo>
                  <a:lnTo>
                    <a:pt x="224" y="96"/>
                  </a:lnTo>
                  <a:lnTo>
                    <a:pt x="200" y="108"/>
                  </a:lnTo>
                  <a:lnTo>
                    <a:pt x="164" y="120"/>
                  </a:lnTo>
                  <a:lnTo>
                    <a:pt x="112" y="128"/>
                  </a:lnTo>
                  <a:lnTo>
                    <a:pt x="52" y="132"/>
                  </a:lnTo>
                  <a:lnTo>
                    <a:pt x="0" y="132"/>
                  </a:lnTo>
                  <a:lnTo>
                    <a:pt x="48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4772" y="1056"/>
              <a:ext cx="128" cy="176"/>
            </a:xfrm>
            <a:custGeom>
              <a:avLst/>
              <a:gdLst/>
              <a:ahLst/>
              <a:cxnLst>
                <a:cxn ang="0">
                  <a:pos x="0" y="116"/>
                </a:cxn>
                <a:cxn ang="0">
                  <a:pos x="0" y="100"/>
                </a:cxn>
                <a:cxn ang="0">
                  <a:pos x="8" y="68"/>
                </a:cxn>
                <a:cxn ang="0">
                  <a:pos x="32" y="44"/>
                </a:cxn>
                <a:cxn ang="0">
                  <a:pos x="56" y="24"/>
                </a:cxn>
                <a:cxn ang="0">
                  <a:pos x="84" y="12"/>
                </a:cxn>
                <a:cxn ang="0">
                  <a:pos x="128" y="0"/>
                </a:cxn>
                <a:cxn ang="0">
                  <a:pos x="84" y="32"/>
                </a:cxn>
                <a:cxn ang="0">
                  <a:pos x="60" y="56"/>
                </a:cxn>
                <a:cxn ang="0">
                  <a:pos x="36" y="88"/>
                </a:cxn>
                <a:cxn ang="0">
                  <a:pos x="36" y="112"/>
                </a:cxn>
                <a:cxn ang="0">
                  <a:pos x="48" y="140"/>
                </a:cxn>
                <a:cxn ang="0">
                  <a:pos x="68" y="160"/>
                </a:cxn>
                <a:cxn ang="0">
                  <a:pos x="84" y="176"/>
                </a:cxn>
                <a:cxn ang="0">
                  <a:pos x="36" y="148"/>
                </a:cxn>
                <a:cxn ang="0">
                  <a:pos x="0" y="116"/>
                </a:cxn>
              </a:cxnLst>
              <a:rect l="0" t="0" r="0" b="0"/>
              <a:pathLst>
                <a:path w="128" h="176">
                  <a:moveTo>
                    <a:pt x="0" y="116"/>
                  </a:moveTo>
                  <a:lnTo>
                    <a:pt x="0" y="100"/>
                  </a:lnTo>
                  <a:lnTo>
                    <a:pt x="8" y="68"/>
                  </a:lnTo>
                  <a:lnTo>
                    <a:pt x="32" y="44"/>
                  </a:lnTo>
                  <a:lnTo>
                    <a:pt x="56" y="24"/>
                  </a:lnTo>
                  <a:lnTo>
                    <a:pt x="84" y="12"/>
                  </a:lnTo>
                  <a:lnTo>
                    <a:pt x="128" y="0"/>
                  </a:lnTo>
                  <a:lnTo>
                    <a:pt x="84" y="32"/>
                  </a:lnTo>
                  <a:lnTo>
                    <a:pt x="60" y="56"/>
                  </a:lnTo>
                  <a:lnTo>
                    <a:pt x="36" y="88"/>
                  </a:lnTo>
                  <a:lnTo>
                    <a:pt x="36" y="112"/>
                  </a:lnTo>
                  <a:lnTo>
                    <a:pt x="48" y="140"/>
                  </a:lnTo>
                  <a:lnTo>
                    <a:pt x="68" y="160"/>
                  </a:lnTo>
                  <a:lnTo>
                    <a:pt x="84" y="176"/>
                  </a:lnTo>
                  <a:lnTo>
                    <a:pt x="36" y="148"/>
                  </a:lnTo>
                  <a:lnTo>
                    <a:pt x="0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4816" y="820"/>
              <a:ext cx="532" cy="492"/>
            </a:xfrm>
            <a:custGeom>
              <a:avLst/>
              <a:gdLst/>
              <a:ahLst/>
              <a:cxnLst>
                <a:cxn ang="0">
                  <a:pos x="524" y="68"/>
                </a:cxn>
                <a:cxn ang="0">
                  <a:pos x="532" y="80"/>
                </a:cxn>
                <a:cxn ang="0">
                  <a:pos x="524" y="92"/>
                </a:cxn>
                <a:cxn ang="0">
                  <a:pos x="524" y="112"/>
                </a:cxn>
                <a:cxn ang="0">
                  <a:pos x="512" y="128"/>
                </a:cxn>
                <a:cxn ang="0">
                  <a:pos x="488" y="148"/>
                </a:cxn>
                <a:cxn ang="0">
                  <a:pos x="460" y="164"/>
                </a:cxn>
                <a:cxn ang="0">
                  <a:pos x="408" y="184"/>
                </a:cxn>
                <a:cxn ang="0">
                  <a:pos x="356" y="188"/>
                </a:cxn>
                <a:cxn ang="0">
                  <a:pos x="248" y="212"/>
                </a:cxn>
                <a:cxn ang="0">
                  <a:pos x="188" y="236"/>
                </a:cxn>
                <a:cxn ang="0">
                  <a:pos x="136" y="260"/>
                </a:cxn>
                <a:cxn ang="0">
                  <a:pos x="108" y="300"/>
                </a:cxn>
                <a:cxn ang="0">
                  <a:pos x="96" y="316"/>
                </a:cxn>
                <a:cxn ang="0">
                  <a:pos x="88" y="336"/>
                </a:cxn>
                <a:cxn ang="0">
                  <a:pos x="96" y="348"/>
                </a:cxn>
                <a:cxn ang="0">
                  <a:pos x="100" y="364"/>
                </a:cxn>
                <a:cxn ang="0">
                  <a:pos x="112" y="384"/>
                </a:cxn>
                <a:cxn ang="0">
                  <a:pos x="136" y="412"/>
                </a:cxn>
                <a:cxn ang="0">
                  <a:pos x="180" y="436"/>
                </a:cxn>
                <a:cxn ang="0">
                  <a:pos x="236" y="460"/>
                </a:cxn>
                <a:cxn ang="0">
                  <a:pos x="308" y="492"/>
                </a:cxn>
                <a:cxn ang="0">
                  <a:pos x="180" y="460"/>
                </a:cxn>
                <a:cxn ang="0">
                  <a:pos x="84" y="436"/>
                </a:cxn>
                <a:cxn ang="0">
                  <a:pos x="52" y="420"/>
                </a:cxn>
                <a:cxn ang="0">
                  <a:pos x="24" y="396"/>
                </a:cxn>
                <a:cxn ang="0">
                  <a:pos x="4" y="360"/>
                </a:cxn>
                <a:cxn ang="0">
                  <a:pos x="0" y="348"/>
                </a:cxn>
                <a:cxn ang="0">
                  <a:pos x="0" y="328"/>
                </a:cxn>
                <a:cxn ang="0">
                  <a:pos x="4" y="316"/>
                </a:cxn>
                <a:cxn ang="0">
                  <a:pos x="24" y="292"/>
                </a:cxn>
                <a:cxn ang="0">
                  <a:pos x="60" y="256"/>
                </a:cxn>
                <a:cxn ang="0">
                  <a:pos x="88" y="244"/>
                </a:cxn>
                <a:cxn ang="0">
                  <a:pos x="132" y="224"/>
                </a:cxn>
                <a:cxn ang="0">
                  <a:pos x="228" y="200"/>
                </a:cxn>
                <a:cxn ang="0">
                  <a:pos x="308" y="188"/>
                </a:cxn>
                <a:cxn ang="0">
                  <a:pos x="372" y="176"/>
                </a:cxn>
                <a:cxn ang="0">
                  <a:pos x="420" y="164"/>
                </a:cxn>
                <a:cxn ang="0">
                  <a:pos x="460" y="148"/>
                </a:cxn>
                <a:cxn ang="0">
                  <a:pos x="472" y="136"/>
                </a:cxn>
                <a:cxn ang="0">
                  <a:pos x="484" y="116"/>
                </a:cxn>
                <a:cxn ang="0">
                  <a:pos x="484" y="92"/>
                </a:cxn>
                <a:cxn ang="0">
                  <a:pos x="472" y="64"/>
                </a:cxn>
                <a:cxn ang="0">
                  <a:pos x="464" y="52"/>
                </a:cxn>
                <a:cxn ang="0">
                  <a:pos x="440" y="32"/>
                </a:cxn>
                <a:cxn ang="0">
                  <a:pos x="396" y="12"/>
                </a:cxn>
                <a:cxn ang="0">
                  <a:pos x="332" y="0"/>
                </a:cxn>
                <a:cxn ang="0">
                  <a:pos x="380" y="0"/>
                </a:cxn>
                <a:cxn ang="0">
                  <a:pos x="436" y="12"/>
                </a:cxn>
                <a:cxn ang="0">
                  <a:pos x="488" y="32"/>
                </a:cxn>
                <a:cxn ang="0">
                  <a:pos x="512" y="52"/>
                </a:cxn>
                <a:cxn ang="0">
                  <a:pos x="524" y="68"/>
                </a:cxn>
              </a:cxnLst>
              <a:rect l="0" t="0" r="0" b="0"/>
              <a:pathLst>
                <a:path w="532" h="492">
                  <a:moveTo>
                    <a:pt x="524" y="68"/>
                  </a:moveTo>
                  <a:lnTo>
                    <a:pt x="532" y="80"/>
                  </a:lnTo>
                  <a:lnTo>
                    <a:pt x="524" y="92"/>
                  </a:lnTo>
                  <a:lnTo>
                    <a:pt x="524" y="112"/>
                  </a:lnTo>
                  <a:lnTo>
                    <a:pt x="512" y="128"/>
                  </a:lnTo>
                  <a:lnTo>
                    <a:pt x="488" y="148"/>
                  </a:lnTo>
                  <a:lnTo>
                    <a:pt x="460" y="164"/>
                  </a:lnTo>
                  <a:lnTo>
                    <a:pt x="408" y="184"/>
                  </a:lnTo>
                  <a:lnTo>
                    <a:pt x="356" y="188"/>
                  </a:lnTo>
                  <a:lnTo>
                    <a:pt x="248" y="212"/>
                  </a:lnTo>
                  <a:lnTo>
                    <a:pt x="188" y="236"/>
                  </a:lnTo>
                  <a:lnTo>
                    <a:pt x="136" y="260"/>
                  </a:lnTo>
                  <a:lnTo>
                    <a:pt x="108" y="300"/>
                  </a:lnTo>
                  <a:lnTo>
                    <a:pt x="96" y="316"/>
                  </a:lnTo>
                  <a:lnTo>
                    <a:pt x="88" y="336"/>
                  </a:lnTo>
                  <a:lnTo>
                    <a:pt x="96" y="348"/>
                  </a:lnTo>
                  <a:lnTo>
                    <a:pt x="100" y="364"/>
                  </a:lnTo>
                  <a:lnTo>
                    <a:pt x="112" y="384"/>
                  </a:lnTo>
                  <a:lnTo>
                    <a:pt x="136" y="412"/>
                  </a:lnTo>
                  <a:lnTo>
                    <a:pt x="180" y="436"/>
                  </a:lnTo>
                  <a:lnTo>
                    <a:pt x="236" y="460"/>
                  </a:lnTo>
                  <a:lnTo>
                    <a:pt x="308" y="492"/>
                  </a:lnTo>
                  <a:lnTo>
                    <a:pt x="180" y="460"/>
                  </a:lnTo>
                  <a:lnTo>
                    <a:pt x="84" y="436"/>
                  </a:lnTo>
                  <a:lnTo>
                    <a:pt x="52" y="420"/>
                  </a:lnTo>
                  <a:lnTo>
                    <a:pt x="24" y="396"/>
                  </a:lnTo>
                  <a:lnTo>
                    <a:pt x="4" y="360"/>
                  </a:lnTo>
                  <a:lnTo>
                    <a:pt x="0" y="348"/>
                  </a:lnTo>
                  <a:lnTo>
                    <a:pt x="0" y="328"/>
                  </a:lnTo>
                  <a:lnTo>
                    <a:pt x="4" y="316"/>
                  </a:lnTo>
                  <a:lnTo>
                    <a:pt x="24" y="292"/>
                  </a:lnTo>
                  <a:lnTo>
                    <a:pt x="60" y="256"/>
                  </a:lnTo>
                  <a:lnTo>
                    <a:pt x="88" y="244"/>
                  </a:lnTo>
                  <a:lnTo>
                    <a:pt x="132" y="224"/>
                  </a:lnTo>
                  <a:lnTo>
                    <a:pt x="228" y="200"/>
                  </a:lnTo>
                  <a:lnTo>
                    <a:pt x="308" y="188"/>
                  </a:lnTo>
                  <a:lnTo>
                    <a:pt x="372" y="176"/>
                  </a:lnTo>
                  <a:lnTo>
                    <a:pt x="420" y="164"/>
                  </a:lnTo>
                  <a:lnTo>
                    <a:pt x="460" y="148"/>
                  </a:lnTo>
                  <a:lnTo>
                    <a:pt x="472" y="136"/>
                  </a:lnTo>
                  <a:lnTo>
                    <a:pt x="484" y="116"/>
                  </a:lnTo>
                  <a:lnTo>
                    <a:pt x="484" y="92"/>
                  </a:lnTo>
                  <a:lnTo>
                    <a:pt x="472" y="64"/>
                  </a:lnTo>
                  <a:lnTo>
                    <a:pt x="464" y="52"/>
                  </a:lnTo>
                  <a:lnTo>
                    <a:pt x="440" y="32"/>
                  </a:lnTo>
                  <a:lnTo>
                    <a:pt x="396" y="12"/>
                  </a:lnTo>
                  <a:lnTo>
                    <a:pt x="332" y="0"/>
                  </a:lnTo>
                  <a:lnTo>
                    <a:pt x="380" y="0"/>
                  </a:lnTo>
                  <a:lnTo>
                    <a:pt x="436" y="12"/>
                  </a:lnTo>
                  <a:lnTo>
                    <a:pt x="488" y="32"/>
                  </a:lnTo>
                  <a:lnTo>
                    <a:pt x="512" y="52"/>
                  </a:lnTo>
                  <a:lnTo>
                    <a:pt x="524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4724" y="816"/>
              <a:ext cx="576" cy="352"/>
            </a:xfrm>
            <a:custGeom>
              <a:avLst/>
              <a:gdLst/>
              <a:ahLst/>
              <a:cxnLst>
                <a:cxn ang="0">
                  <a:pos x="576" y="96"/>
                </a:cxn>
                <a:cxn ang="0">
                  <a:pos x="564" y="140"/>
                </a:cxn>
                <a:cxn ang="0">
                  <a:pos x="512" y="168"/>
                </a:cxn>
                <a:cxn ang="0">
                  <a:pos x="400" y="188"/>
                </a:cxn>
                <a:cxn ang="0">
                  <a:pos x="224" y="228"/>
                </a:cxn>
                <a:cxn ang="0">
                  <a:pos x="192" y="236"/>
                </a:cxn>
                <a:cxn ang="0">
                  <a:pos x="108" y="260"/>
                </a:cxn>
                <a:cxn ang="0">
                  <a:pos x="56" y="308"/>
                </a:cxn>
                <a:cxn ang="0">
                  <a:pos x="44" y="352"/>
                </a:cxn>
                <a:cxn ang="0">
                  <a:pos x="20" y="284"/>
                </a:cxn>
                <a:cxn ang="0">
                  <a:pos x="56" y="248"/>
                </a:cxn>
                <a:cxn ang="0">
                  <a:pos x="132" y="216"/>
                </a:cxn>
                <a:cxn ang="0">
                  <a:pos x="356" y="176"/>
                </a:cxn>
                <a:cxn ang="0">
                  <a:pos x="460" y="152"/>
                </a:cxn>
                <a:cxn ang="0">
                  <a:pos x="496" y="120"/>
                </a:cxn>
                <a:cxn ang="0">
                  <a:pos x="500" y="92"/>
                </a:cxn>
                <a:cxn ang="0">
                  <a:pos x="484" y="60"/>
                </a:cxn>
                <a:cxn ang="0">
                  <a:pos x="400" y="24"/>
                </a:cxn>
                <a:cxn ang="0">
                  <a:pos x="260" y="16"/>
                </a:cxn>
                <a:cxn ang="0">
                  <a:pos x="212" y="32"/>
                </a:cxn>
                <a:cxn ang="0">
                  <a:pos x="344" y="24"/>
                </a:cxn>
                <a:cxn ang="0">
                  <a:pos x="440" y="44"/>
                </a:cxn>
                <a:cxn ang="0">
                  <a:pos x="488" y="80"/>
                </a:cxn>
                <a:cxn ang="0">
                  <a:pos x="500" y="104"/>
                </a:cxn>
                <a:cxn ang="0">
                  <a:pos x="484" y="132"/>
                </a:cxn>
                <a:cxn ang="0">
                  <a:pos x="416" y="164"/>
                </a:cxn>
                <a:cxn ang="0">
                  <a:pos x="228" y="188"/>
                </a:cxn>
                <a:cxn ang="0">
                  <a:pos x="92" y="224"/>
                </a:cxn>
                <a:cxn ang="0">
                  <a:pos x="32" y="252"/>
                </a:cxn>
                <a:cxn ang="0">
                  <a:pos x="8" y="304"/>
                </a:cxn>
                <a:cxn ang="0">
                  <a:pos x="12" y="248"/>
                </a:cxn>
                <a:cxn ang="0">
                  <a:pos x="60" y="204"/>
                </a:cxn>
                <a:cxn ang="0">
                  <a:pos x="156" y="188"/>
                </a:cxn>
                <a:cxn ang="0">
                  <a:pos x="272" y="176"/>
                </a:cxn>
                <a:cxn ang="0">
                  <a:pos x="328" y="144"/>
                </a:cxn>
                <a:cxn ang="0">
                  <a:pos x="352" y="120"/>
                </a:cxn>
                <a:cxn ang="0">
                  <a:pos x="352" y="84"/>
                </a:cxn>
                <a:cxn ang="0">
                  <a:pos x="308" y="56"/>
                </a:cxn>
                <a:cxn ang="0">
                  <a:pos x="216" y="44"/>
                </a:cxn>
                <a:cxn ang="0">
                  <a:pos x="304" y="0"/>
                </a:cxn>
                <a:cxn ang="0">
                  <a:pos x="440" y="12"/>
                </a:cxn>
                <a:cxn ang="0">
                  <a:pos x="520" y="36"/>
                </a:cxn>
                <a:cxn ang="0">
                  <a:pos x="556" y="68"/>
                </a:cxn>
              </a:cxnLst>
              <a:rect l="0" t="0" r="0" b="0"/>
              <a:pathLst>
                <a:path w="576" h="352">
                  <a:moveTo>
                    <a:pt x="556" y="68"/>
                  </a:moveTo>
                  <a:lnTo>
                    <a:pt x="576" y="96"/>
                  </a:lnTo>
                  <a:lnTo>
                    <a:pt x="568" y="120"/>
                  </a:lnTo>
                  <a:lnTo>
                    <a:pt x="564" y="140"/>
                  </a:lnTo>
                  <a:lnTo>
                    <a:pt x="544" y="152"/>
                  </a:lnTo>
                  <a:lnTo>
                    <a:pt x="512" y="168"/>
                  </a:lnTo>
                  <a:lnTo>
                    <a:pt x="464" y="180"/>
                  </a:lnTo>
                  <a:lnTo>
                    <a:pt x="400" y="188"/>
                  </a:lnTo>
                  <a:lnTo>
                    <a:pt x="320" y="200"/>
                  </a:lnTo>
                  <a:lnTo>
                    <a:pt x="224" y="228"/>
                  </a:lnTo>
                  <a:lnTo>
                    <a:pt x="216" y="228"/>
                  </a:lnTo>
                  <a:lnTo>
                    <a:pt x="192" y="236"/>
                  </a:lnTo>
                  <a:lnTo>
                    <a:pt x="144" y="248"/>
                  </a:lnTo>
                  <a:lnTo>
                    <a:pt x="108" y="260"/>
                  </a:lnTo>
                  <a:lnTo>
                    <a:pt x="72" y="284"/>
                  </a:lnTo>
                  <a:lnTo>
                    <a:pt x="56" y="308"/>
                  </a:lnTo>
                  <a:lnTo>
                    <a:pt x="44" y="332"/>
                  </a:lnTo>
                  <a:lnTo>
                    <a:pt x="44" y="352"/>
                  </a:lnTo>
                  <a:lnTo>
                    <a:pt x="12" y="308"/>
                  </a:lnTo>
                  <a:lnTo>
                    <a:pt x="20" y="284"/>
                  </a:lnTo>
                  <a:lnTo>
                    <a:pt x="32" y="260"/>
                  </a:lnTo>
                  <a:lnTo>
                    <a:pt x="56" y="248"/>
                  </a:lnTo>
                  <a:lnTo>
                    <a:pt x="92" y="228"/>
                  </a:lnTo>
                  <a:lnTo>
                    <a:pt x="132" y="216"/>
                  </a:lnTo>
                  <a:lnTo>
                    <a:pt x="236" y="192"/>
                  </a:lnTo>
                  <a:lnTo>
                    <a:pt x="356" y="176"/>
                  </a:lnTo>
                  <a:lnTo>
                    <a:pt x="416" y="168"/>
                  </a:lnTo>
                  <a:lnTo>
                    <a:pt x="460" y="152"/>
                  </a:lnTo>
                  <a:lnTo>
                    <a:pt x="484" y="140"/>
                  </a:lnTo>
                  <a:lnTo>
                    <a:pt x="496" y="120"/>
                  </a:lnTo>
                  <a:lnTo>
                    <a:pt x="508" y="104"/>
                  </a:lnTo>
                  <a:lnTo>
                    <a:pt x="500" y="92"/>
                  </a:lnTo>
                  <a:lnTo>
                    <a:pt x="496" y="72"/>
                  </a:lnTo>
                  <a:lnTo>
                    <a:pt x="484" y="60"/>
                  </a:lnTo>
                  <a:lnTo>
                    <a:pt x="448" y="36"/>
                  </a:lnTo>
                  <a:lnTo>
                    <a:pt x="400" y="24"/>
                  </a:lnTo>
                  <a:lnTo>
                    <a:pt x="352" y="16"/>
                  </a:lnTo>
                  <a:lnTo>
                    <a:pt x="260" y="16"/>
                  </a:lnTo>
                  <a:lnTo>
                    <a:pt x="212" y="24"/>
                  </a:lnTo>
                  <a:lnTo>
                    <a:pt x="212" y="32"/>
                  </a:lnTo>
                  <a:lnTo>
                    <a:pt x="252" y="24"/>
                  </a:lnTo>
                  <a:lnTo>
                    <a:pt x="344" y="24"/>
                  </a:lnTo>
                  <a:lnTo>
                    <a:pt x="392" y="32"/>
                  </a:lnTo>
                  <a:lnTo>
                    <a:pt x="440" y="44"/>
                  </a:lnTo>
                  <a:lnTo>
                    <a:pt x="476" y="60"/>
                  </a:lnTo>
                  <a:lnTo>
                    <a:pt x="488" y="80"/>
                  </a:lnTo>
                  <a:lnTo>
                    <a:pt x="500" y="92"/>
                  </a:lnTo>
                  <a:lnTo>
                    <a:pt x="500" y="104"/>
                  </a:lnTo>
                  <a:lnTo>
                    <a:pt x="496" y="120"/>
                  </a:lnTo>
                  <a:lnTo>
                    <a:pt x="484" y="132"/>
                  </a:lnTo>
                  <a:lnTo>
                    <a:pt x="452" y="152"/>
                  </a:lnTo>
                  <a:lnTo>
                    <a:pt x="416" y="164"/>
                  </a:lnTo>
                  <a:lnTo>
                    <a:pt x="356" y="176"/>
                  </a:lnTo>
                  <a:lnTo>
                    <a:pt x="228" y="188"/>
                  </a:lnTo>
                  <a:lnTo>
                    <a:pt x="132" y="212"/>
                  </a:lnTo>
                  <a:lnTo>
                    <a:pt x="92" y="224"/>
                  </a:lnTo>
                  <a:lnTo>
                    <a:pt x="56" y="240"/>
                  </a:lnTo>
                  <a:lnTo>
                    <a:pt x="32" y="252"/>
                  </a:lnTo>
                  <a:lnTo>
                    <a:pt x="20" y="272"/>
                  </a:lnTo>
                  <a:lnTo>
                    <a:pt x="8" y="304"/>
                  </a:lnTo>
                  <a:lnTo>
                    <a:pt x="0" y="276"/>
                  </a:lnTo>
                  <a:lnTo>
                    <a:pt x="12" y="248"/>
                  </a:lnTo>
                  <a:lnTo>
                    <a:pt x="32" y="224"/>
                  </a:lnTo>
                  <a:lnTo>
                    <a:pt x="60" y="204"/>
                  </a:lnTo>
                  <a:lnTo>
                    <a:pt x="96" y="188"/>
                  </a:lnTo>
                  <a:lnTo>
                    <a:pt x="156" y="188"/>
                  </a:lnTo>
                  <a:lnTo>
                    <a:pt x="224" y="180"/>
                  </a:lnTo>
                  <a:lnTo>
                    <a:pt x="272" y="176"/>
                  </a:lnTo>
                  <a:lnTo>
                    <a:pt x="304" y="164"/>
                  </a:lnTo>
                  <a:lnTo>
                    <a:pt x="328" y="144"/>
                  </a:lnTo>
                  <a:lnTo>
                    <a:pt x="344" y="132"/>
                  </a:lnTo>
                  <a:lnTo>
                    <a:pt x="352" y="120"/>
                  </a:lnTo>
                  <a:lnTo>
                    <a:pt x="356" y="108"/>
                  </a:lnTo>
                  <a:lnTo>
                    <a:pt x="352" y="84"/>
                  </a:lnTo>
                  <a:lnTo>
                    <a:pt x="340" y="72"/>
                  </a:lnTo>
                  <a:lnTo>
                    <a:pt x="308" y="56"/>
                  </a:lnTo>
                  <a:lnTo>
                    <a:pt x="272" y="44"/>
                  </a:lnTo>
                  <a:lnTo>
                    <a:pt x="216" y="44"/>
                  </a:lnTo>
                  <a:lnTo>
                    <a:pt x="204" y="4"/>
                  </a:lnTo>
                  <a:lnTo>
                    <a:pt x="304" y="0"/>
                  </a:lnTo>
                  <a:lnTo>
                    <a:pt x="380" y="0"/>
                  </a:lnTo>
                  <a:lnTo>
                    <a:pt x="440" y="12"/>
                  </a:lnTo>
                  <a:lnTo>
                    <a:pt x="488" y="24"/>
                  </a:lnTo>
                  <a:lnTo>
                    <a:pt x="520" y="36"/>
                  </a:lnTo>
                  <a:lnTo>
                    <a:pt x="544" y="56"/>
                  </a:lnTo>
                  <a:lnTo>
                    <a:pt x="556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5232" y="848"/>
              <a:ext cx="292" cy="196"/>
            </a:xfrm>
            <a:custGeom>
              <a:avLst/>
              <a:gdLst/>
              <a:ahLst/>
              <a:cxnLst>
                <a:cxn ang="0">
                  <a:pos x="116" y="184"/>
                </a:cxn>
                <a:cxn ang="0">
                  <a:pos x="80" y="184"/>
                </a:cxn>
                <a:cxn ang="0">
                  <a:pos x="0" y="196"/>
                </a:cxn>
                <a:cxn ang="0">
                  <a:pos x="12" y="192"/>
                </a:cxn>
                <a:cxn ang="0">
                  <a:pos x="36" y="180"/>
                </a:cxn>
                <a:cxn ang="0">
                  <a:pos x="92" y="172"/>
                </a:cxn>
                <a:cxn ang="0">
                  <a:pos x="156" y="148"/>
                </a:cxn>
                <a:cxn ang="0">
                  <a:pos x="200" y="132"/>
                </a:cxn>
                <a:cxn ang="0">
                  <a:pos x="228" y="108"/>
                </a:cxn>
                <a:cxn ang="0">
                  <a:pos x="240" y="88"/>
                </a:cxn>
                <a:cxn ang="0">
                  <a:pos x="248" y="72"/>
                </a:cxn>
                <a:cxn ang="0">
                  <a:pos x="240" y="60"/>
                </a:cxn>
                <a:cxn ang="0">
                  <a:pos x="236" y="40"/>
                </a:cxn>
                <a:cxn ang="0">
                  <a:pos x="216" y="24"/>
                </a:cxn>
                <a:cxn ang="0">
                  <a:pos x="180" y="0"/>
                </a:cxn>
                <a:cxn ang="0">
                  <a:pos x="216" y="4"/>
                </a:cxn>
                <a:cxn ang="0">
                  <a:pos x="240" y="12"/>
                </a:cxn>
                <a:cxn ang="0">
                  <a:pos x="260" y="28"/>
                </a:cxn>
                <a:cxn ang="0">
                  <a:pos x="280" y="40"/>
                </a:cxn>
                <a:cxn ang="0">
                  <a:pos x="292" y="64"/>
                </a:cxn>
                <a:cxn ang="0">
                  <a:pos x="292" y="76"/>
                </a:cxn>
                <a:cxn ang="0">
                  <a:pos x="292" y="84"/>
                </a:cxn>
                <a:cxn ang="0">
                  <a:pos x="284" y="108"/>
                </a:cxn>
                <a:cxn ang="0">
                  <a:pos x="260" y="132"/>
                </a:cxn>
                <a:cxn ang="0">
                  <a:pos x="228" y="148"/>
                </a:cxn>
                <a:cxn ang="0">
                  <a:pos x="200" y="160"/>
                </a:cxn>
                <a:cxn ang="0">
                  <a:pos x="140" y="180"/>
                </a:cxn>
                <a:cxn ang="0">
                  <a:pos x="116" y="184"/>
                </a:cxn>
              </a:cxnLst>
              <a:rect l="0" t="0" r="0" b="0"/>
              <a:pathLst>
                <a:path w="292" h="196">
                  <a:moveTo>
                    <a:pt x="116" y="184"/>
                  </a:moveTo>
                  <a:lnTo>
                    <a:pt x="80" y="184"/>
                  </a:lnTo>
                  <a:lnTo>
                    <a:pt x="0" y="196"/>
                  </a:lnTo>
                  <a:lnTo>
                    <a:pt x="12" y="192"/>
                  </a:lnTo>
                  <a:lnTo>
                    <a:pt x="36" y="180"/>
                  </a:lnTo>
                  <a:lnTo>
                    <a:pt x="92" y="172"/>
                  </a:lnTo>
                  <a:lnTo>
                    <a:pt x="156" y="148"/>
                  </a:lnTo>
                  <a:lnTo>
                    <a:pt x="200" y="132"/>
                  </a:lnTo>
                  <a:lnTo>
                    <a:pt x="228" y="108"/>
                  </a:lnTo>
                  <a:lnTo>
                    <a:pt x="240" y="88"/>
                  </a:lnTo>
                  <a:lnTo>
                    <a:pt x="248" y="72"/>
                  </a:lnTo>
                  <a:lnTo>
                    <a:pt x="240" y="60"/>
                  </a:lnTo>
                  <a:lnTo>
                    <a:pt x="236" y="40"/>
                  </a:lnTo>
                  <a:lnTo>
                    <a:pt x="216" y="24"/>
                  </a:lnTo>
                  <a:lnTo>
                    <a:pt x="180" y="0"/>
                  </a:lnTo>
                  <a:lnTo>
                    <a:pt x="216" y="4"/>
                  </a:lnTo>
                  <a:lnTo>
                    <a:pt x="240" y="12"/>
                  </a:lnTo>
                  <a:lnTo>
                    <a:pt x="260" y="28"/>
                  </a:lnTo>
                  <a:lnTo>
                    <a:pt x="280" y="40"/>
                  </a:lnTo>
                  <a:lnTo>
                    <a:pt x="292" y="64"/>
                  </a:lnTo>
                  <a:lnTo>
                    <a:pt x="292" y="76"/>
                  </a:lnTo>
                  <a:lnTo>
                    <a:pt x="292" y="84"/>
                  </a:lnTo>
                  <a:lnTo>
                    <a:pt x="284" y="108"/>
                  </a:lnTo>
                  <a:lnTo>
                    <a:pt x="260" y="132"/>
                  </a:lnTo>
                  <a:lnTo>
                    <a:pt x="228" y="148"/>
                  </a:lnTo>
                  <a:lnTo>
                    <a:pt x="200" y="160"/>
                  </a:lnTo>
                  <a:lnTo>
                    <a:pt x="140" y="180"/>
                  </a:lnTo>
                  <a:lnTo>
                    <a:pt x="116" y="1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5384" y="832"/>
              <a:ext cx="192" cy="196"/>
            </a:xfrm>
            <a:custGeom>
              <a:avLst/>
              <a:gdLst/>
              <a:ahLst/>
              <a:cxnLst>
                <a:cxn ang="0">
                  <a:pos x="192" y="88"/>
                </a:cxn>
                <a:cxn ang="0">
                  <a:pos x="192" y="92"/>
                </a:cxn>
                <a:cxn ang="0">
                  <a:pos x="188" y="112"/>
                </a:cxn>
                <a:cxn ang="0">
                  <a:pos x="176" y="128"/>
                </a:cxn>
                <a:cxn ang="0">
                  <a:pos x="156" y="148"/>
                </a:cxn>
                <a:cxn ang="0">
                  <a:pos x="128" y="164"/>
                </a:cxn>
                <a:cxn ang="0">
                  <a:pos x="72" y="184"/>
                </a:cxn>
                <a:cxn ang="0">
                  <a:pos x="52" y="188"/>
                </a:cxn>
                <a:cxn ang="0">
                  <a:pos x="12" y="196"/>
                </a:cxn>
                <a:cxn ang="0">
                  <a:pos x="48" y="184"/>
                </a:cxn>
                <a:cxn ang="0">
                  <a:pos x="88" y="164"/>
                </a:cxn>
                <a:cxn ang="0">
                  <a:pos x="128" y="136"/>
                </a:cxn>
                <a:cxn ang="0">
                  <a:pos x="140" y="116"/>
                </a:cxn>
                <a:cxn ang="0">
                  <a:pos x="144" y="100"/>
                </a:cxn>
                <a:cxn ang="0">
                  <a:pos x="144" y="92"/>
                </a:cxn>
                <a:cxn ang="0">
                  <a:pos x="144" y="80"/>
                </a:cxn>
                <a:cxn ang="0">
                  <a:pos x="128" y="52"/>
                </a:cxn>
                <a:cxn ang="0">
                  <a:pos x="116" y="40"/>
                </a:cxn>
                <a:cxn ang="0">
                  <a:pos x="88" y="28"/>
                </a:cxn>
                <a:cxn ang="0">
                  <a:pos x="60" y="16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48" y="8"/>
                </a:cxn>
                <a:cxn ang="0">
                  <a:pos x="108" y="20"/>
                </a:cxn>
                <a:cxn ang="0">
                  <a:pos x="132" y="32"/>
                </a:cxn>
                <a:cxn ang="0">
                  <a:pos x="164" y="44"/>
                </a:cxn>
                <a:cxn ang="0">
                  <a:pos x="180" y="64"/>
                </a:cxn>
                <a:cxn ang="0">
                  <a:pos x="192" y="88"/>
                </a:cxn>
              </a:cxnLst>
              <a:rect l="0" t="0" r="0" b="0"/>
              <a:pathLst>
                <a:path w="192" h="196">
                  <a:moveTo>
                    <a:pt x="192" y="88"/>
                  </a:moveTo>
                  <a:lnTo>
                    <a:pt x="192" y="92"/>
                  </a:lnTo>
                  <a:lnTo>
                    <a:pt x="188" y="112"/>
                  </a:lnTo>
                  <a:lnTo>
                    <a:pt x="176" y="128"/>
                  </a:lnTo>
                  <a:lnTo>
                    <a:pt x="156" y="148"/>
                  </a:lnTo>
                  <a:lnTo>
                    <a:pt x="128" y="164"/>
                  </a:lnTo>
                  <a:lnTo>
                    <a:pt x="72" y="184"/>
                  </a:lnTo>
                  <a:lnTo>
                    <a:pt x="52" y="188"/>
                  </a:lnTo>
                  <a:lnTo>
                    <a:pt x="12" y="196"/>
                  </a:lnTo>
                  <a:lnTo>
                    <a:pt x="48" y="184"/>
                  </a:lnTo>
                  <a:lnTo>
                    <a:pt x="88" y="164"/>
                  </a:lnTo>
                  <a:lnTo>
                    <a:pt x="128" y="136"/>
                  </a:lnTo>
                  <a:lnTo>
                    <a:pt x="140" y="116"/>
                  </a:lnTo>
                  <a:lnTo>
                    <a:pt x="144" y="100"/>
                  </a:lnTo>
                  <a:lnTo>
                    <a:pt x="144" y="92"/>
                  </a:lnTo>
                  <a:lnTo>
                    <a:pt x="144" y="80"/>
                  </a:lnTo>
                  <a:lnTo>
                    <a:pt x="128" y="52"/>
                  </a:lnTo>
                  <a:lnTo>
                    <a:pt x="116" y="40"/>
                  </a:lnTo>
                  <a:lnTo>
                    <a:pt x="88" y="28"/>
                  </a:lnTo>
                  <a:lnTo>
                    <a:pt x="60" y="16"/>
                  </a:lnTo>
                  <a:lnTo>
                    <a:pt x="16" y="8"/>
                  </a:lnTo>
                  <a:lnTo>
                    <a:pt x="0" y="0"/>
                  </a:lnTo>
                  <a:lnTo>
                    <a:pt x="48" y="8"/>
                  </a:lnTo>
                  <a:lnTo>
                    <a:pt x="108" y="20"/>
                  </a:lnTo>
                  <a:lnTo>
                    <a:pt x="132" y="32"/>
                  </a:lnTo>
                  <a:lnTo>
                    <a:pt x="164" y="44"/>
                  </a:lnTo>
                  <a:lnTo>
                    <a:pt x="180" y="64"/>
                  </a:lnTo>
                  <a:lnTo>
                    <a:pt x="192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4880" y="756"/>
              <a:ext cx="624" cy="580"/>
            </a:xfrm>
            <a:custGeom>
              <a:avLst/>
              <a:gdLst/>
              <a:ahLst/>
              <a:cxnLst>
                <a:cxn ang="0">
                  <a:pos x="408" y="60"/>
                </a:cxn>
                <a:cxn ang="0">
                  <a:pos x="516" y="84"/>
                </a:cxn>
                <a:cxn ang="0">
                  <a:pos x="576" y="128"/>
                </a:cxn>
                <a:cxn ang="0">
                  <a:pos x="592" y="164"/>
                </a:cxn>
                <a:cxn ang="0">
                  <a:pos x="576" y="200"/>
                </a:cxn>
                <a:cxn ang="0">
                  <a:pos x="504" y="240"/>
                </a:cxn>
                <a:cxn ang="0">
                  <a:pos x="396" y="264"/>
                </a:cxn>
                <a:cxn ang="0">
                  <a:pos x="344" y="288"/>
                </a:cxn>
                <a:cxn ang="0">
                  <a:pos x="248" y="320"/>
                </a:cxn>
                <a:cxn ang="0">
                  <a:pos x="172" y="376"/>
                </a:cxn>
                <a:cxn ang="0">
                  <a:pos x="152" y="404"/>
                </a:cxn>
                <a:cxn ang="0">
                  <a:pos x="152" y="428"/>
                </a:cxn>
                <a:cxn ang="0">
                  <a:pos x="196" y="484"/>
                </a:cxn>
                <a:cxn ang="0">
                  <a:pos x="308" y="520"/>
                </a:cxn>
                <a:cxn ang="0">
                  <a:pos x="624" y="580"/>
                </a:cxn>
                <a:cxn ang="0">
                  <a:pos x="420" y="556"/>
                </a:cxn>
                <a:cxn ang="0">
                  <a:pos x="220" y="512"/>
                </a:cxn>
                <a:cxn ang="0">
                  <a:pos x="124" y="460"/>
                </a:cxn>
                <a:cxn ang="0">
                  <a:pos x="92" y="412"/>
                </a:cxn>
                <a:cxn ang="0">
                  <a:pos x="92" y="380"/>
                </a:cxn>
                <a:cxn ang="0">
                  <a:pos x="140" y="332"/>
                </a:cxn>
                <a:cxn ang="0">
                  <a:pos x="212" y="296"/>
                </a:cxn>
                <a:cxn ang="0">
                  <a:pos x="308" y="276"/>
                </a:cxn>
                <a:cxn ang="0">
                  <a:pos x="460" y="228"/>
                </a:cxn>
                <a:cxn ang="0">
                  <a:pos x="496" y="204"/>
                </a:cxn>
                <a:cxn ang="0">
                  <a:pos x="516" y="152"/>
                </a:cxn>
                <a:cxn ang="0">
                  <a:pos x="492" y="120"/>
                </a:cxn>
                <a:cxn ang="0">
                  <a:pos x="408" y="72"/>
                </a:cxn>
                <a:cxn ang="0">
                  <a:pos x="308" y="52"/>
                </a:cxn>
                <a:cxn ang="0">
                  <a:pos x="44" y="52"/>
                </a:cxn>
                <a:cxn ang="0">
                  <a:pos x="0" y="0"/>
                </a:cxn>
                <a:cxn ang="0">
                  <a:pos x="112" y="28"/>
                </a:cxn>
                <a:cxn ang="0">
                  <a:pos x="376" y="60"/>
                </a:cxn>
              </a:cxnLst>
              <a:rect l="0" t="0" r="0" b="0"/>
              <a:pathLst>
                <a:path w="624" h="580">
                  <a:moveTo>
                    <a:pt x="376" y="60"/>
                  </a:moveTo>
                  <a:lnTo>
                    <a:pt x="408" y="60"/>
                  </a:lnTo>
                  <a:lnTo>
                    <a:pt x="472" y="72"/>
                  </a:lnTo>
                  <a:lnTo>
                    <a:pt x="516" y="84"/>
                  </a:lnTo>
                  <a:lnTo>
                    <a:pt x="544" y="104"/>
                  </a:lnTo>
                  <a:lnTo>
                    <a:pt x="576" y="128"/>
                  </a:lnTo>
                  <a:lnTo>
                    <a:pt x="592" y="156"/>
                  </a:lnTo>
                  <a:lnTo>
                    <a:pt x="592" y="164"/>
                  </a:lnTo>
                  <a:lnTo>
                    <a:pt x="588" y="180"/>
                  </a:lnTo>
                  <a:lnTo>
                    <a:pt x="576" y="200"/>
                  </a:lnTo>
                  <a:lnTo>
                    <a:pt x="552" y="216"/>
                  </a:lnTo>
                  <a:lnTo>
                    <a:pt x="504" y="240"/>
                  </a:lnTo>
                  <a:lnTo>
                    <a:pt x="436" y="260"/>
                  </a:lnTo>
                  <a:lnTo>
                    <a:pt x="396" y="264"/>
                  </a:lnTo>
                  <a:lnTo>
                    <a:pt x="364" y="276"/>
                  </a:lnTo>
                  <a:lnTo>
                    <a:pt x="344" y="288"/>
                  </a:lnTo>
                  <a:lnTo>
                    <a:pt x="296" y="300"/>
                  </a:lnTo>
                  <a:lnTo>
                    <a:pt x="248" y="320"/>
                  </a:lnTo>
                  <a:lnTo>
                    <a:pt x="208" y="344"/>
                  </a:lnTo>
                  <a:lnTo>
                    <a:pt x="172" y="376"/>
                  </a:lnTo>
                  <a:lnTo>
                    <a:pt x="160" y="388"/>
                  </a:lnTo>
                  <a:lnTo>
                    <a:pt x="152" y="404"/>
                  </a:lnTo>
                  <a:lnTo>
                    <a:pt x="148" y="416"/>
                  </a:lnTo>
                  <a:lnTo>
                    <a:pt x="152" y="428"/>
                  </a:lnTo>
                  <a:lnTo>
                    <a:pt x="164" y="460"/>
                  </a:lnTo>
                  <a:lnTo>
                    <a:pt x="196" y="484"/>
                  </a:lnTo>
                  <a:lnTo>
                    <a:pt x="244" y="500"/>
                  </a:lnTo>
                  <a:lnTo>
                    <a:pt x="308" y="520"/>
                  </a:lnTo>
                  <a:lnTo>
                    <a:pt x="424" y="544"/>
                  </a:lnTo>
                  <a:lnTo>
                    <a:pt x="624" y="580"/>
                  </a:lnTo>
                  <a:lnTo>
                    <a:pt x="520" y="572"/>
                  </a:lnTo>
                  <a:lnTo>
                    <a:pt x="420" y="556"/>
                  </a:lnTo>
                  <a:lnTo>
                    <a:pt x="304" y="536"/>
                  </a:lnTo>
                  <a:lnTo>
                    <a:pt x="220" y="512"/>
                  </a:lnTo>
                  <a:lnTo>
                    <a:pt x="160" y="484"/>
                  </a:lnTo>
                  <a:lnTo>
                    <a:pt x="124" y="460"/>
                  </a:lnTo>
                  <a:lnTo>
                    <a:pt x="96" y="428"/>
                  </a:lnTo>
                  <a:lnTo>
                    <a:pt x="92" y="412"/>
                  </a:lnTo>
                  <a:lnTo>
                    <a:pt x="92" y="400"/>
                  </a:lnTo>
                  <a:lnTo>
                    <a:pt x="92" y="380"/>
                  </a:lnTo>
                  <a:lnTo>
                    <a:pt x="112" y="348"/>
                  </a:lnTo>
                  <a:lnTo>
                    <a:pt x="140" y="332"/>
                  </a:lnTo>
                  <a:lnTo>
                    <a:pt x="176" y="312"/>
                  </a:lnTo>
                  <a:lnTo>
                    <a:pt x="212" y="296"/>
                  </a:lnTo>
                  <a:lnTo>
                    <a:pt x="280" y="284"/>
                  </a:lnTo>
                  <a:lnTo>
                    <a:pt x="308" y="276"/>
                  </a:lnTo>
                  <a:lnTo>
                    <a:pt x="408" y="252"/>
                  </a:lnTo>
                  <a:lnTo>
                    <a:pt x="460" y="228"/>
                  </a:lnTo>
                  <a:lnTo>
                    <a:pt x="492" y="212"/>
                  </a:lnTo>
                  <a:lnTo>
                    <a:pt x="496" y="204"/>
                  </a:lnTo>
                  <a:lnTo>
                    <a:pt x="516" y="176"/>
                  </a:lnTo>
                  <a:lnTo>
                    <a:pt x="516" y="152"/>
                  </a:lnTo>
                  <a:lnTo>
                    <a:pt x="504" y="132"/>
                  </a:lnTo>
                  <a:lnTo>
                    <a:pt x="492" y="120"/>
                  </a:lnTo>
                  <a:lnTo>
                    <a:pt x="456" y="96"/>
                  </a:lnTo>
                  <a:lnTo>
                    <a:pt x="408" y="72"/>
                  </a:lnTo>
                  <a:lnTo>
                    <a:pt x="364" y="60"/>
                  </a:lnTo>
                  <a:lnTo>
                    <a:pt x="308" y="52"/>
                  </a:lnTo>
                  <a:lnTo>
                    <a:pt x="196" y="48"/>
                  </a:lnTo>
                  <a:lnTo>
                    <a:pt x="44" y="52"/>
                  </a:lnTo>
                  <a:lnTo>
                    <a:pt x="24" y="24"/>
                  </a:lnTo>
                  <a:lnTo>
                    <a:pt x="0" y="0"/>
                  </a:lnTo>
                  <a:lnTo>
                    <a:pt x="36" y="12"/>
                  </a:lnTo>
                  <a:lnTo>
                    <a:pt x="112" y="28"/>
                  </a:lnTo>
                  <a:lnTo>
                    <a:pt x="224" y="48"/>
                  </a:lnTo>
                  <a:lnTo>
                    <a:pt x="376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5696" y="768"/>
              <a:ext cx="1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0"/>
                </a:cxn>
                <a:cxn ang="0">
                  <a:pos x="0" y="4"/>
                </a:cxn>
              </a:cxnLst>
              <a:rect l="0" t="0" r="0" b="0"/>
              <a:pathLst>
                <a:path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4924" y="472"/>
              <a:ext cx="276" cy="308"/>
            </a:xfrm>
            <a:custGeom>
              <a:avLst/>
              <a:gdLst/>
              <a:ahLst/>
              <a:cxnLst>
                <a:cxn ang="0">
                  <a:pos x="48" y="152"/>
                </a:cxn>
                <a:cxn ang="0">
                  <a:pos x="52" y="176"/>
                </a:cxn>
                <a:cxn ang="0">
                  <a:pos x="68" y="204"/>
                </a:cxn>
                <a:cxn ang="0">
                  <a:pos x="96" y="228"/>
                </a:cxn>
                <a:cxn ang="0">
                  <a:pos x="132" y="240"/>
                </a:cxn>
                <a:cxn ang="0">
                  <a:pos x="204" y="276"/>
                </a:cxn>
                <a:cxn ang="0">
                  <a:pos x="276" y="308"/>
                </a:cxn>
                <a:cxn ang="0">
                  <a:pos x="200" y="284"/>
                </a:cxn>
                <a:cxn ang="0">
                  <a:pos x="104" y="248"/>
                </a:cxn>
                <a:cxn ang="0">
                  <a:pos x="60" y="228"/>
                </a:cxn>
                <a:cxn ang="0">
                  <a:pos x="24" y="204"/>
                </a:cxn>
                <a:cxn ang="0">
                  <a:pos x="0" y="176"/>
                </a:cxn>
                <a:cxn ang="0">
                  <a:pos x="0" y="156"/>
                </a:cxn>
                <a:cxn ang="0">
                  <a:pos x="0" y="140"/>
                </a:cxn>
                <a:cxn ang="0">
                  <a:pos x="4" y="120"/>
                </a:cxn>
                <a:cxn ang="0">
                  <a:pos x="16" y="104"/>
                </a:cxn>
                <a:cxn ang="0">
                  <a:pos x="36" y="76"/>
                </a:cxn>
                <a:cxn ang="0">
                  <a:pos x="68" y="60"/>
                </a:cxn>
                <a:cxn ang="0">
                  <a:pos x="108" y="36"/>
                </a:cxn>
                <a:cxn ang="0">
                  <a:pos x="168" y="16"/>
                </a:cxn>
                <a:cxn ang="0">
                  <a:pos x="240" y="0"/>
                </a:cxn>
                <a:cxn ang="0">
                  <a:pos x="248" y="0"/>
                </a:cxn>
                <a:cxn ang="0">
                  <a:pos x="188" y="16"/>
                </a:cxn>
                <a:cxn ang="0">
                  <a:pos x="140" y="40"/>
                </a:cxn>
                <a:cxn ang="0">
                  <a:pos x="104" y="64"/>
                </a:cxn>
                <a:cxn ang="0">
                  <a:pos x="80" y="92"/>
                </a:cxn>
                <a:cxn ang="0">
                  <a:pos x="60" y="116"/>
                </a:cxn>
                <a:cxn ang="0">
                  <a:pos x="52" y="132"/>
                </a:cxn>
                <a:cxn ang="0">
                  <a:pos x="48" y="152"/>
                </a:cxn>
              </a:cxnLst>
              <a:rect l="0" t="0" r="0" b="0"/>
              <a:pathLst>
                <a:path w="276" h="308">
                  <a:moveTo>
                    <a:pt x="48" y="152"/>
                  </a:moveTo>
                  <a:lnTo>
                    <a:pt x="52" y="176"/>
                  </a:lnTo>
                  <a:lnTo>
                    <a:pt x="68" y="204"/>
                  </a:lnTo>
                  <a:lnTo>
                    <a:pt x="96" y="228"/>
                  </a:lnTo>
                  <a:lnTo>
                    <a:pt x="132" y="240"/>
                  </a:lnTo>
                  <a:lnTo>
                    <a:pt x="204" y="276"/>
                  </a:lnTo>
                  <a:lnTo>
                    <a:pt x="276" y="308"/>
                  </a:lnTo>
                  <a:lnTo>
                    <a:pt x="200" y="284"/>
                  </a:lnTo>
                  <a:lnTo>
                    <a:pt x="104" y="248"/>
                  </a:lnTo>
                  <a:lnTo>
                    <a:pt x="60" y="228"/>
                  </a:lnTo>
                  <a:lnTo>
                    <a:pt x="24" y="204"/>
                  </a:lnTo>
                  <a:lnTo>
                    <a:pt x="0" y="176"/>
                  </a:lnTo>
                  <a:lnTo>
                    <a:pt x="0" y="156"/>
                  </a:lnTo>
                  <a:lnTo>
                    <a:pt x="0" y="140"/>
                  </a:lnTo>
                  <a:lnTo>
                    <a:pt x="4" y="120"/>
                  </a:lnTo>
                  <a:lnTo>
                    <a:pt x="16" y="104"/>
                  </a:lnTo>
                  <a:lnTo>
                    <a:pt x="36" y="76"/>
                  </a:lnTo>
                  <a:lnTo>
                    <a:pt x="68" y="60"/>
                  </a:lnTo>
                  <a:lnTo>
                    <a:pt x="108" y="36"/>
                  </a:lnTo>
                  <a:lnTo>
                    <a:pt x="168" y="16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188" y="16"/>
                  </a:lnTo>
                  <a:lnTo>
                    <a:pt x="140" y="40"/>
                  </a:lnTo>
                  <a:lnTo>
                    <a:pt x="104" y="64"/>
                  </a:lnTo>
                  <a:lnTo>
                    <a:pt x="80" y="92"/>
                  </a:lnTo>
                  <a:lnTo>
                    <a:pt x="60" y="116"/>
                  </a:lnTo>
                  <a:lnTo>
                    <a:pt x="52" y="132"/>
                  </a:lnTo>
                  <a:lnTo>
                    <a:pt x="48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5032" y="448"/>
              <a:ext cx="696" cy="360"/>
            </a:xfrm>
            <a:custGeom>
              <a:avLst/>
              <a:gdLst/>
              <a:ahLst/>
              <a:cxnLst>
                <a:cxn ang="0">
                  <a:pos x="164" y="76"/>
                </a:cxn>
                <a:cxn ang="0">
                  <a:pos x="128" y="96"/>
                </a:cxn>
                <a:cxn ang="0">
                  <a:pos x="104" y="116"/>
                </a:cxn>
                <a:cxn ang="0">
                  <a:pos x="84" y="132"/>
                </a:cxn>
                <a:cxn ang="0">
                  <a:pos x="80" y="152"/>
                </a:cxn>
                <a:cxn ang="0">
                  <a:pos x="80" y="180"/>
                </a:cxn>
                <a:cxn ang="0">
                  <a:pos x="92" y="204"/>
                </a:cxn>
                <a:cxn ang="0">
                  <a:pos x="116" y="228"/>
                </a:cxn>
                <a:cxn ang="0">
                  <a:pos x="132" y="248"/>
                </a:cxn>
                <a:cxn ang="0">
                  <a:pos x="164" y="260"/>
                </a:cxn>
                <a:cxn ang="0">
                  <a:pos x="236" y="288"/>
                </a:cxn>
                <a:cxn ang="0">
                  <a:pos x="328" y="308"/>
                </a:cxn>
                <a:cxn ang="0">
                  <a:pos x="424" y="324"/>
                </a:cxn>
                <a:cxn ang="0">
                  <a:pos x="592" y="344"/>
                </a:cxn>
                <a:cxn ang="0">
                  <a:pos x="676" y="344"/>
                </a:cxn>
                <a:cxn ang="0">
                  <a:pos x="688" y="356"/>
                </a:cxn>
                <a:cxn ang="0">
                  <a:pos x="696" y="360"/>
                </a:cxn>
                <a:cxn ang="0">
                  <a:pos x="648" y="360"/>
                </a:cxn>
                <a:cxn ang="0">
                  <a:pos x="544" y="360"/>
                </a:cxn>
                <a:cxn ang="0">
                  <a:pos x="472" y="356"/>
                </a:cxn>
                <a:cxn ang="0">
                  <a:pos x="388" y="344"/>
                </a:cxn>
                <a:cxn ang="0">
                  <a:pos x="292" y="320"/>
                </a:cxn>
                <a:cxn ang="0">
                  <a:pos x="188" y="296"/>
                </a:cxn>
                <a:cxn ang="0">
                  <a:pos x="164" y="284"/>
                </a:cxn>
                <a:cxn ang="0">
                  <a:pos x="108" y="264"/>
                </a:cxn>
                <a:cxn ang="0">
                  <a:pos x="44" y="240"/>
                </a:cxn>
                <a:cxn ang="0">
                  <a:pos x="20" y="216"/>
                </a:cxn>
                <a:cxn ang="0">
                  <a:pos x="8" y="192"/>
                </a:cxn>
                <a:cxn ang="0">
                  <a:pos x="0" y="164"/>
                </a:cxn>
                <a:cxn ang="0">
                  <a:pos x="12" y="132"/>
                </a:cxn>
                <a:cxn ang="0">
                  <a:pos x="24" y="120"/>
                </a:cxn>
                <a:cxn ang="0">
                  <a:pos x="68" y="84"/>
                </a:cxn>
                <a:cxn ang="0">
                  <a:pos x="104" y="60"/>
                </a:cxn>
                <a:cxn ang="0">
                  <a:pos x="152" y="40"/>
                </a:cxn>
                <a:cxn ang="0">
                  <a:pos x="220" y="24"/>
                </a:cxn>
                <a:cxn ang="0">
                  <a:pos x="296" y="12"/>
                </a:cxn>
                <a:cxn ang="0">
                  <a:pos x="436" y="0"/>
                </a:cxn>
                <a:cxn ang="0">
                  <a:pos x="316" y="24"/>
                </a:cxn>
                <a:cxn ang="0">
                  <a:pos x="232" y="48"/>
                </a:cxn>
                <a:cxn ang="0">
                  <a:pos x="164" y="76"/>
                </a:cxn>
              </a:cxnLst>
              <a:rect l="0" t="0" r="0" b="0"/>
              <a:pathLst>
                <a:path w="696" h="360">
                  <a:moveTo>
                    <a:pt x="164" y="76"/>
                  </a:moveTo>
                  <a:lnTo>
                    <a:pt x="128" y="96"/>
                  </a:lnTo>
                  <a:lnTo>
                    <a:pt x="104" y="116"/>
                  </a:lnTo>
                  <a:lnTo>
                    <a:pt x="84" y="132"/>
                  </a:lnTo>
                  <a:lnTo>
                    <a:pt x="80" y="152"/>
                  </a:lnTo>
                  <a:lnTo>
                    <a:pt x="80" y="180"/>
                  </a:lnTo>
                  <a:lnTo>
                    <a:pt x="92" y="204"/>
                  </a:lnTo>
                  <a:lnTo>
                    <a:pt x="116" y="228"/>
                  </a:lnTo>
                  <a:lnTo>
                    <a:pt x="132" y="248"/>
                  </a:lnTo>
                  <a:lnTo>
                    <a:pt x="164" y="260"/>
                  </a:lnTo>
                  <a:lnTo>
                    <a:pt x="236" y="288"/>
                  </a:lnTo>
                  <a:lnTo>
                    <a:pt x="328" y="308"/>
                  </a:lnTo>
                  <a:lnTo>
                    <a:pt x="424" y="324"/>
                  </a:lnTo>
                  <a:lnTo>
                    <a:pt x="592" y="344"/>
                  </a:lnTo>
                  <a:lnTo>
                    <a:pt x="676" y="344"/>
                  </a:lnTo>
                  <a:lnTo>
                    <a:pt x="688" y="356"/>
                  </a:lnTo>
                  <a:lnTo>
                    <a:pt x="696" y="360"/>
                  </a:lnTo>
                  <a:lnTo>
                    <a:pt x="648" y="360"/>
                  </a:lnTo>
                  <a:lnTo>
                    <a:pt x="544" y="360"/>
                  </a:lnTo>
                  <a:lnTo>
                    <a:pt x="472" y="356"/>
                  </a:lnTo>
                  <a:lnTo>
                    <a:pt x="388" y="344"/>
                  </a:lnTo>
                  <a:lnTo>
                    <a:pt x="292" y="320"/>
                  </a:lnTo>
                  <a:lnTo>
                    <a:pt x="188" y="296"/>
                  </a:lnTo>
                  <a:lnTo>
                    <a:pt x="164" y="284"/>
                  </a:lnTo>
                  <a:lnTo>
                    <a:pt x="108" y="264"/>
                  </a:lnTo>
                  <a:lnTo>
                    <a:pt x="44" y="240"/>
                  </a:lnTo>
                  <a:lnTo>
                    <a:pt x="20" y="216"/>
                  </a:lnTo>
                  <a:lnTo>
                    <a:pt x="8" y="192"/>
                  </a:lnTo>
                  <a:lnTo>
                    <a:pt x="0" y="164"/>
                  </a:lnTo>
                  <a:lnTo>
                    <a:pt x="12" y="132"/>
                  </a:lnTo>
                  <a:lnTo>
                    <a:pt x="24" y="120"/>
                  </a:lnTo>
                  <a:lnTo>
                    <a:pt x="68" y="84"/>
                  </a:lnTo>
                  <a:lnTo>
                    <a:pt x="104" y="60"/>
                  </a:lnTo>
                  <a:lnTo>
                    <a:pt x="152" y="40"/>
                  </a:lnTo>
                  <a:lnTo>
                    <a:pt x="220" y="24"/>
                  </a:lnTo>
                  <a:lnTo>
                    <a:pt x="296" y="12"/>
                  </a:lnTo>
                  <a:lnTo>
                    <a:pt x="436" y="0"/>
                  </a:lnTo>
                  <a:lnTo>
                    <a:pt x="316" y="24"/>
                  </a:lnTo>
                  <a:lnTo>
                    <a:pt x="232" y="48"/>
                  </a:lnTo>
                  <a:lnTo>
                    <a:pt x="164" y="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4772" y="400"/>
              <a:ext cx="840" cy="384"/>
            </a:xfrm>
            <a:custGeom>
              <a:avLst/>
              <a:gdLst/>
              <a:ahLst/>
              <a:cxnLst>
                <a:cxn ang="0">
                  <a:pos x="840" y="0"/>
                </a:cxn>
                <a:cxn ang="0">
                  <a:pos x="828" y="12"/>
                </a:cxn>
                <a:cxn ang="0">
                  <a:pos x="812" y="24"/>
                </a:cxn>
                <a:cxn ang="0">
                  <a:pos x="764" y="36"/>
                </a:cxn>
                <a:cxn ang="0">
                  <a:pos x="700" y="48"/>
                </a:cxn>
                <a:cxn ang="0">
                  <a:pos x="564" y="52"/>
                </a:cxn>
                <a:cxn ang="0">
                  <a:pos x="464" y="60"/>
                </a:cxn>
                <a:cxn ang="0">
                  <a:pos x="392" y="72"/>
                </a:cxn>
                <a:cxn ang="0">
                  <a:pos x="316" y="84"/>
                </a:cxn>
                <a:cxn ang="0">
                  <a:pos x="260" y="100"/>
                </a:cxn>
                <a:cxn ang="0">
                  <a:pos x="212" y="124"/>
                </a:cxn>
                <a:cxn ang="0">
                  <a:pos x="180" y="148"/>
                </a:cxn>
                <a:cxn ang="0">
                  <a:pos x="164" y="168"/>
                </a:cxn>
                <a:cxn ang="0">
                  <a:pos x="152" y="192"/>
                </a:cxn>
                <a:cxn ang="0">
                  <a:pos x="144" y="212"/>
                </a:cxn>
                <a:cxn ang="0">
                  <a:pos x="144" y="228"/>
                </a:cxn>
                <a:cxn ang="0">
                  <a:pos x="152" y="248"/>
                </a:cxn>
                <a:cxn ang="0">
                  <a:pos x="176" y="276"/>
                </a:cxn>
                <a:cxn ang="0">
                  <a:pos x="212" y="300"/>
                </a:cxn>
                <a:cxn ang="0">
                  <a:pos x="256" y="324"/>
                </a:cxn>
                <a:cxn ang="0">
                  <a:pos x="356" y="360"/>
                </a:cxn>
                <a:cxn ang="0">
                  <a:pos x="436" y="384"/>
                </a:cxn>
                <a:cxn ang="0">
                  <a:pos x="292" y="380"/>
                </a:cxn>
                <a:cxn ang="0">
                  <a:pos x="176" y="356"/>
                </a:cxn>
                <a:cxn ang="0">
                  <a:pos x="96" y="324"/>
                </a:cxn>
                <a:cxn ang="0">
                  <a:pos x="48" y="300"/>
                </a:cxn>
                <a:cxn ang="0">
                  <a:pos x="20" y="272"/>
                </a:cxn>
                <a:cxn ang="0">
                  <a:pos x="8" y="248"/>
                </a:cxn>
                <a:cxn ang="0">
                  <a:pos x="0" y="228"/>
                </a:cxn>
                <a:cxn ang="0">
                  <a:pos x="0" y="212"/>
                </a:cxn>
                <a:cxn ang="0">
                  <a:pos x="8" y="192"/>
                </a:cxn>
                <a:cxn ang="0">
                  <a:pos x="20" y="176"/>
                </a:cxn>
                <a:cxn ang="0">
                  <a:pos x="48" y="144"/>
                </a:cxn>
                <a:cxn ang="0">
                  <a:pos x="84" y="120"/>
                </a:cxn>
                <a:cxn ang="0">
                  <a:pos x="128" y="108"/>
                </a:cxn>
                <a:cxn ang="0">
                  <a:pos x="212" y="84"/>
                </a:cxn>
                <a:cxn ang="0">
                  <a:pos x="256" y="76"/>
                </a:cxn>
                <a:cxn ang="0">
                  <a:pos x="268" y="76"/>
                </a:cxn>
                <a:cxn ang="0">
                  <a:pos x="284" y="72"/>
                </a:cxn>
                <a:cxn ang="0">
                  <a:pos x="292" y="72"/>
                </a:cxn>
                <a:cxn ang="0">
                  <a:pos x="292" y="76"/>
                </a:cxn>
                <a:cxn ang="0">
                  <a:pos x="404" y="64"/>
                </a:cxn>
                <a:cxn ang="0">
                  <a:pos x="424" y="60"/>
                </a:cxn>
                <a:cxn ang="0">
                  <a:pos x="528" y="48"/>
                </a:cxn>
                <a:cxn ang="0">
                  <a:pos x="604" y="36"/>
                </a:cxn>
                <a:cxn ang="0">
                  <a:pos x="652" y="24"/>
                </a:cxn>
                <a:cxn ang="0">
                  <a:pos x="664" y="12"/>
                </a:cxn>
                <a:cxn ang="0">
                  <a:pos x="672" y="4"/>
                </a:cxn>
                <a:cxn ang="0">
                  <a:pos x="664" y="0"/>
                </a:cxn>
                <a:cxn ang="0">
                  <a:pos x="840" y="0"/>
                </a:cxn>
              </a:cxnLst>
              <a:rect l="0" t="0" r="0" b="0"/>
              <a:pathLst>
                <a:path w="840" h="384">
                  <a:moveTo>
                    <a:pt x="840" y="0"/>
                  </a:moveTo>
                  <a:lnTo>
                    <a:pt x="828" y="12"/>
                  </a:lnTo>
                  <a:lnTo>
                    <a:pt x="812" y="24"/>
                  </a:lnTo>
                  <a:lnTo>
                    <a:pt x="764" y="36"/>
                  </a:lnTo>
                  <a:lnTo>
                    <a:pt x="700" y="48"/>
                  </a:lnTo>
                  <a:lnTo>
                    <a:pt x="564" y="52"/>
                  </a:lnTo>
                  <a:lnTo>
                    <a:pt x="464" y="60"/>
                  </a:lnTo>
                  <a:lnTo>
                    <a:pt x="392" y="72"/>
                  </a:lnTo>
                  <a:lnTo>
                    <a:pt x="316" y="84"/>
                  </a:lnTo>
                  <a:lnTo>
                    <a:pt x="260" y="100"/>
                  </a:lnTo>
                  <a:lnTo>
                    <a:pt x="212" y="124"/>
                  </a:lnTo>
                  <a:lnTo>
                    <a:pt x="180" y="148"/>
                  </a:lnTo>
                  <a:lnTo>
                    <a:pt x="164" y="168"/>
                  </a:lnTo>
                  <a:lnTo>
                    <a:pt x="152" y="192"/>
                  </a:lnTo>
                  <a:lnTo>
                    <a:pt x="144" y="212"/>
                  </a:lnTo>
                  <a:lnTo>
                    <a:pt x="144" y="228"/>
                  </a:lnTo>
                  <a:lnTo>
                    <a:pt x="152" y="248"/>
                  </a:lnTo>
                  <a:lnTo>
                    <a:pt x="176" y="276"/>
                  </a:lnTo>
                  <a:lnTo>
                    <a:pt x="212" y="300"/>
                  </a:lnTo>
                  <a:lnTo>
                    <a:pt x="256" y="324"/>
                  </a:lnTo>
                  <a:lnTo>
                    <a:pt x="356" y="360"/>
                  </a:lnTo>
                  <a:lnTo>
                    <a:pt x="436" y="384"/>
                  </a:lnTo>
                  <a:lnTo>
                    <a:pt x="292" y="380"/>
                  </a:lnTo>
                  <a:lnTo>
                    <a:pt x="176" y="356"/>
                  </a:lnTo>
                  <a:lnTo>
                    <a:pt x="96" y="324"/>
                  </a:lnTo>
                  <a:lnTo>
                    <a:pt x="48" y="300"/>
                  </a:lnTo>
                  <a:lnTo>
                    <a:pt x="20" y="272"/>
                  </a:lnTo>
                  <a:lnTo>
                    <a:pt x="8" y="248"/>
                  </a:lnTo>
                  <a:lnTo>
                    <a:pt x="0" y="228"/>
                  </a:lnTo>
                  <a:lnTo>
                    <a:pt x="0" y="212"/>
                  </a:lnTo>
                  <a:lnTo>
                    <a:pt x="8" y="192"/>
                  </a:lnTo>
                  <a:lnTo>
                    <a:pt x="20" y="176"/>
                  </a:lnTo>
                  <a:lnTo>
                    <a:pt x="48" y="144"/>
                  </a:lnTo>
                  <a:lnTo>
                    <a:pt x="84" y="120"/>
                  </a:lnTo>
                  <a:lnTo>
                    <a:pt x="128" y="108"/>
                  </a:lnTo>
                  <a:lnTo>
                    <a:pt x="212" y="84"/>
                  </a:lnTo>
                  <a:lnTo>
                    <a:pt x="256" y="76"/>
                  </a:lnTo>
                  <a:lnTo>
                    <a:pt x="268" y="76"/>
                  </a:lnTo>
                  <a:lnTo>
                    <a:pt x="284" y="72"/>
                  </a:lnTo>
                  <a:lnTo>
                    <a:pt x="292" y="72"/>
                  </a:lnTo>
                  <a:lnTo>
                    <a:pt x="292" y="76"/>
                  </a:lnTo>
                  <a:lnTo>
                    <a:pt x="404" y="64"/>
                  </a:lnTo>
                  <a:lnTo>
                    <a:pt x="424" y="60"/>
                  </a:lnTo>
                  <a:lnTo>
                    <a:pt x="528" y="48"/>
                  </a:lnTo>
                  <a:lnTo>
                    <a:pt x="604" y="36"/>
                  </a:lnTo>
                  <a:lnTo>
                    <a:pt x="652" y="24"/>
                  </a:lnTo>
                  <a:lnTo>
                    <a:pt x="664" y="12"/>
                  </a:lnTo>
                  <a:lnTo>
                    <a:pt x="672" y="4"/>
                  </a:lnTo>
                  <a:lnTo>
                    <a:pt x="664" y="0"/>
                  </a:lnTo>
                  <a:lnTo>
                    <a:pt x="84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256" y="392"/>
              <a:ext cx="180" cy="56"/>
            </a:xfrm>
            <a:custGeom>
              <a:avLst/>
              <a:gdLst/>
              <a:ahLst/>
              <a:cxnLst>
                <a:cxn ang="0">
                  <a:pos x="176" y="8"/>
                </a:cxn>
                <a:cxn ang="0">
                  <a:pos x="180" y="12"/>
                </a:cxn>
                <a:cxn ang="0">
                  <a:pos x="176" y="20"/>
                </a:cxn>
                <a:cxn ang="0">
                  <a:pos x="152" y="32"/>
                </a:cxn>
                <a:cxn ang="0">
                  <a:pos x="96" y="44"/>
                </a:cxn>
                <a:cxn ang="0">
                  <a:pos x="0" y="56"/>
                </a:cxn>
                <a:cxn ang="0">
                  <a:pos x="68" y="36"/>
                </a:cxn>
                <a:cxn ang="0">
                  <a:pos x="84" y="24"/>
                </a:cxn>
                <a:cxn ang="0">
                  <a:pos x="92" y="12"/>
                </a:cxn>
                <a:cxn ang="0">
                  <a:pos x="92" y="8"/>
                </a:cxn>
                <a:cxn ang="0">
                  <a:pos x="92" y="0"/>
                </a:cxn>
                <a:cxn ang="0">
                  <a:pos x="176" y="8"/>
                </a:cxn>
              </a:cxnLst>
              <a:rect l="0" t="0" r="0" b="0"/>
              <a:pathLst>
                <a:path w="180" h="56">
                  <a:moveTo>
                    <a:pt x="176" y="8"/>
                  </a:moveTo>
                  <a:lnTo>
                    <a:pt x="180" y="12"/>
                  </a:lnTo>
                  <a:lnTo>
                    <a:pt x="176" y="20"/>
                  </a:lnTo>
                  <a:lnTo>
                    <a:pt x="152" y="32"/>
                  </a:lnTo>
                  <a:lnTo>
                    <a:pt x="96" y="44"/>
                  </a:lnTo>
                  <a:lnTo>
                    <a:pt x="0" y="56"/>
                  </a:lnTo>
                  <a:lnTo>
                    <a:pt x="68" y="36"/>
                  </a:lnTo>
                  <a:lnTo>
                    <a:pt x="84" y="24"/>
                  </a:lnTo>
                  <a:lnTo>
                    <a:pt x="92" y="12"/>
                  </a:lnTo>
                  <a:lnTo>
                    <a:pt x="92" y="8"/>
                  </a:lnTo>
                  <a:lnTo>
                    <a:pt x="92" y="0"/>
                  </a:lnTo>
                  <a:lnTo>
                    <a:pt x="17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5100" y="388"/>
              <a:ext cx="248" cy="76"/>
            </a:xfrm>
            <a:custGeom>
              <a:avLst/>
              <a:gdLst/>
              <a:ahLst/>
              <a:cxnLst>
                <a:cxn ang="0">
                  <a:pos x="240" y="4"/>
                </a:cxn>
                <a:cxn ang="0">
                  <a:pos x="248" y="16"/>
                </a:cxn>
                <a:cxn ang="0">
                  <a:pos x="236" y="28"/>
                </a:cxn>
                <a:cxn ang="0">
                  <a:pos x="212" y="40"/>
                </a:cxn>
                <a:cxn ang="0">
                  <a:pos x="164" y="60"/>
                </a:cxn>
                <a:cxn ang="0">
                  <a:pos x="76" y="72"/>
                </a:cxn>
                <a:cxn ang="0">
                  <a:pos x="0" y="76"/>
                </a:cxn>
                <a:cxn ang="0">
                  <a:pos x="64" y="72"/>
                </a:cxn>
                <a:cxn ang="0">
                  <a:pos x="112" y="60"/>
                </a:cxn>
                <a:cxn ang="0">
                  <a:pos x="152" y="48"/>
                </a:cxn>
                <a:cxn ang="0">
                  <a:pos x="176" y="36"/>
                </a:cxn>
                <a:cxn ang="0">
                  <a:pos x="188" y="16"/>
                </a:cxn>
                <a:cxn ang="0">
                  <a:pos x="188" y="4"/>
                </a:cxn>
                <a:cxn ang="0">
                  <a:pos x="180" y="0"/>
                </a:cxn>
                <a:cxn ang="0">
                  <a:pos x="240" y="4"/>
                </a:cxn>
              </a:cxnLst>
              <a:rect l="0" t="0" r="0" b="0"/>
              <a:pathLst>
                <a:path w="248" h="76">
                  <a:moveTo>
                    <a:pt x="240" y="4"/>
                  </a:moveTo>
                  <a:lnTo>
                    <a:pt x="248" y="16"/>
                  </a:lnTo>
                  <a:lnTo>
                    <a:pt x="236" y="28"/>
                  </a:lnTo>
                  <a:lnTo>
                    <a:pt x="212" y="40"/>
                  </a:lnTo>
                  <a:lnTo>
                    <a:pt x="164" y="60"/>
                  </a:lnTo>
                  <a:lnTo>
                    <a:pt x="76" y="72"/>
                  </a:lnTo>
                  <a:lnTo>
                    <a:pt x="0" y="76"/>
                  </a:lnTo>
                  <a:lnTo>
                    <a:pt x="64" y="72"/>
                  </a:lnTo>
                  <a:lnTo>
                    <a:pt x="112" y="60"/>
                  </a:lnTo>
                  <a:lnTo>
                    <a:pt x="152" y="48"/>
                  </a:lnTo>
                  <a:lnTo>
                    <a:pt x="176" y="36"/>
                  </a:lnTo>
                  <a:lnTo>
                    <a:pt x="188" y="16"/>
                  </a:lnTo>
                  <a:lnTo>
                    <a:pt x="188" y="4"/>
                  </a:lnTo>
                  <a:lnTo>
                    <a:pt x="180" y="0"/>
                  </a:lnTo>
                  <a:lnTo>
                    <a:pt x="24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5092" y="368"/>
              <a:ext cx="188" cy="96"/>
            </a:xfrm>
            <a:custGeom>
              <a:avLst/>
              <a:gdLst/>
              <a:ahLst/>
              <a:cxnLst>
                <a:cxn ang="0">
                  <a:pos x="176" y="20"/>
                </a:cxn>
                <a:cxn ang="0">
                  <a:pos x="188" y="24"/>
                </a:cxn>
                <a:cxn ang="0">
                  <a:pos x="188" y="36"/>
                </a:cxn>
                <a:cxn ang="0">
                  <a:pos x="184" y="48"/>
                </a:cxn>
                <a:cxn ang="0">
                  <a:pos x="164" y="60"/>
                </a:cxn>
                <a:cxn ang="0">
                  <a:pos x="128" y="72"/>
                </a:cxn>
                <a:cxn ang="0">
                  <a:pos x="72" y="84"/>
                </a:cxn>
                <a:cxn ang="0">
                  <a:pos x="0" y="96"/>
                </a:cxn>
                <a:cxn ang="0">
                  <a:pos x="32" y="84"/>
                </a:cxn>
                <a:cxn ang="0">
                  <a:pos x="56" y="72"/>
                </a:cxn>
                <a:cxn ang="0">
                  <a:pos x="80" y="56"/>
                </a:cxn>
                <a:cxn ang="0">
                  <a:pos x="84" y="32"/>
                </a:cxn>
                <a:cxn ang="0">
                  <a:pos x="84" y="20"/>
                </a:cxn>
                <a:cxn ang="0">
                  <a:pos x="80" y="12"/>
                </a:cxn>
                <a:cxn ang="0">
                  <a:pos x="68" y="0"/>
                </a:cxn>
                <a:cxn ang="0">
                  <a:pos x="176" y="20"/>
                </a:cxn>
              </a:cxnLst>
              <a:rect l="0" t="0" r="0" b="0"/>
              <a:pathLst>
                <a:path w="188" h="96">
                  <a:moveTo>
                    <a:pt x="176" y="20"/>
                  </a:moveTo>
                  <a:lnTo>
                    <a:pt x="188" y="24"/>
                  </a:lnTo>
                  <a:lnTo>
                    <a:pt x="188" y="36"/>
                  </a:lnTo>
                  <a:lnTo>
                    <a:pt x="184" y="48"/>
                  </a:lnTo>
                  <a:lnTo>
                    <a:pt x="164" y="60"/>
                  </a:lnTo>
                  <a:lnTo>
                    <a:pt x="128" y="72"/>
                  </a:lnTo>
                  <a:lnTo>
                    <a:pt x="72" y="84"/>
                  </a:lnTo>
                  <a:lnTo>
                    <a:pt x="0" y="96"/>
                  </a:lnTo>
                  <a:lnTo>
                    <a:pt x="32" y="84"/>
                  </a:lnTo>
                  <a:lnTo>
                    <a:pt x="56" y="72"/>
                  </a:lnTo>
                  <a:lnTo>
                    <a:pt x="80" y="56"/>
                  </a:lnTo>
                  <a:lnTo>
                    <a:pt x="84" y="32"/>
                  </a:lnTo>
                  <a:lnTo>
                    <a:pt x="84" y="20"/>
                  </a:lnTo>
                  <a:lnTo>
                    <a:pt x="80" y="12"/>
                  </a:lnTo>
                  <a:lnTo>
                    <a:pt x="68" y="0"/>
                  </a:lnTo>
                  <a:lnTo>
                    <a:pt x="176" y="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544" y="144"/>
              <a:ext cx="188" cy="12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148" y="0"/>
                </a:cxn>
                <a:cxn ang="0">
                  <a:pos x="120" y="8"/>
                </a:cxn>
                <a:cxn ang="0">
                  <a:pos x="76" y="32"/>
                </a:cxn>
                <a:cxn ang="0">
                  <a:pos x="52" y="48"/>
                </a:cxn>
                <a:cxn ang="0">
                  <a:pos x="48" y="56"/>
                </a:cxn>
                <a:cxn ang="0">
                  <a:pos x="48" y="72"/>
                </a:cxn>
                <a:cxn ang="0">
                  <a:pos x="48" y="84"/>
                </a:cxn>
                <a:cxn ang="0">
                  <a:pos x="60" y="96"/>
                </a:cxn>
                <a:cxn ang="0">
                  <a:pos x="76" y="108"/>
                </a:cxn>
                <a:cxn ang="0">
                  <a:pos x="112" y="120"/>
                </a:cxn>
                <a:cxn ang="0">
                  <a:pos x="72" y="116"/>
                </a:cxn>
                <a:cxn ang="0">
                  <a:pos x="36" y="104"/>
                </a:cxn>
                <a:cxn ang="0">
                  <a:pos x="16" y="92"/>
                </a:cxn>
                <a:cxn ang="0">
                  <a:pos x="4" y="84"/>
                </a:cxn>
                <a:cxn ang="0">
                  <a:pos x="0" y="60"/>
                </a:cxn>
                <a:cxn ang="0">
                  <a:pos x="4" y="56"/>
                </a:cxn>
                <a:cxn ang="0">
                  <a:pos x="16" y="32"/>
                </a:cxn>
                <a:cxn ang="0">
                  <a:pos x="36" y="20"/>
                </a:cxn>
                <a:cxn ang="0">
                  <a:pos x="88" y="8"/>
                </a:cxn>
                <a:cxn ang="0">
                  <a:pos x="148" y="0"/>
                </a:cxn>
                <a:cxn ang="0">
                  <a:pos x="188" y="0"/>
                </a:cxn>
              </a:cxnLst>
              <a:rect l="0" t="0" r="0" b="0"/>
              <a:pathLst>
                <a:path w="188" h="120">
                  <a:moveTo>
                    <a:pt x="188" y="0"/>
                  </a:moveTo>
                  <a:lnTo>
                    <a:pt x="148" y="0"/>
                  </a:lnTo>
                  <a:lnTo>
                    <a:pt x="120" y="8"/>
                  </a:lnTo>
                  <a:lnTo>
                    <a:pt x="76" y="32"/>
                  </a:lnTo>
                  <a:lnTo>
                    <a:pt x="52" y="48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8" y="84"/>
                  </a:lnTo>
                  <a:lnTo>
                    <a:pt x="60" y="96"/>
                  </a:lnTo>
                  <a:lnTo>
                    <a:pt x="76" y="108"/>
                  </a:lnTo>
                  <a:lnTo>
                    <a:pt x="112" y="120"/>
                  </a:lnTo>
                  <a:lnTo>
                    <a:pt x="72" y="116"/>
                  </a:lnTo>
                  <a:lnTo>
                    <a:pt x="36" y="104"/>
                  </a:lnTo>
                  <a:lnTo>
                    <a:pt x="16" y="92"/>
                  </a:lnTo>
                  <a:lnTo>
                    <a:pt x="4" y="84"/>
                  </a:lnTo>
                  <a:lnTo>
                    <a:pt x="0" y="60"/>
                  </a:lnTo>
                  <a:lnTo>
                    <a:pt x="4" y="56"/>
                  </a:lnTo>
                  <a:lnTo>
                    <a:pt x="16" y="32"/>
                  </a:lnTo>
                  <a:lnTo>
                    <a:pt x="36" y="20"/>
                  </a:lnTo>
                  <a:lnTo>
                    <a:pt x="88" y="8"/>
                  </a:lnTo>
                  <a:lnTo>
                    <a:pt x="148" y="0"/>
                  </a:lnTo>
                  <a:lnTo>
                    <a:pt x="18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4472" y="140"/>
              <a:ext cx="184" cy="132"/>
            </a:xfrm>
            <a:custGeom>
              <a:avLst/>
              <a:gdLst/>
              <a:ahLst/>
              <a:cxnLst>
                <a:cxn ang="0">
                  <a:pos x="76" y="88"/>
                </a:cxn>
                <a:cxn ang="0">
                  <a:pos x="84" y="96"/>
                </a:cxn>
                <a:cxn ang="0">
                  <a:pos x="100" y="108"/>
                </a:cxn>
                <a:cxn ang="0">
                  <a:pos x="132" y="120"/>
                </a:cxn>
                <a:cxn ang="0">
                  <a:pos x="172" y="132"/>
                </a:cxn>
                <a:cxn ang="0">
                  <a:pos x="124" y="120"/>
                </a:cxn>
                <a:cxn ang="0">
                  <a:pos x="64" y="108"/>
                </a:cxn>
                <a:cxn ang="0">
                  <a:pos x="16" y="88"/>
                </a:cxn>
                <a:cxn ang="0">
                  <a:pos x="4" y="76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12" y="40"/>
                </a:cxn>
                <a:cxn ang="0">
                  <a:pos x="36" y="24"/>
                </a:cxn>
                <a:cxn ang="0">
                  <a:pos x="88" y="12"/>
                </a:cxn>
                <a:cxn ang="0">
                  <a:pos x="120" y="4"/>
                </a:cxn>
                <a:cxn ang="0">
                  <a:pos x="184" y="0"/>
                </a:cxn>
                <a:cxn ang="0">
                  <a:pos x="148" y="4"/>
                </a:cxn>
                <a:cxn ang="0">
                  <a:pos x="112" y="16"/>
                </a:cxn>
                <a:cxn ang="0">
                  <a:pos x="88" y="28"/>
                </a:cxn>
                <a:cxn ang="0">
                  <a:pos x="72" y="52"/>
                </a:cxn>
                <a:cxn ang="0">
                  <a:pos x="72" y="64"/>
                </a:cxn>
                <a:cxn ang="0">
                  <a:pos x="76" y="88"/>
                </a:cxn>
              </a:cxnLst>
              <a:rect l="0" t="0" r="0" b="0"/>
              <a:pathLst>
                <a:path w="184" h="132">
                  <a:moveTo>
                    <a:pt x="76" y="88"/>
                  </a:moveTo>
                  <a:lnTo>
                    <a:pt x="84" y="96"/>
                  </a:lnTo>
                  <a:lnTo>
                    <a:pt x="100" y="108"/>
                  </a:lnTo>
                  <a:lnTo>
                    <a:pt x="132" y="120"/>
                  </a:lnTo>
                  <a:lnTo>
                    <a:pt x="172" y="132"/>
                  </a:lnTo>
                  <a:lnTo>
                    <a:pt x="124" y="120"/>
                  </a:lnTo>
                  <a:lnTo>
                    <a:pt x="64" y="108"/>
                  </a:lnTo>
                  <a:lnTo>
                    <a:pt x="16" y="88"/>
                  </a:lnTo>
                  <a:lnTo>
                    <a:pt x="4" y="76"/>
                  </a:lnTo>
                  <a:lnTo>
                    <a:pt x="0" y="64"/>
                  </a:lnTo>
                  <a:lnTo>
                    <a:pt x="0" y="60"/>
                  </a:lnTo>
                  <a:lnTo>
                    <a:pt x="12" y="40"/>
                  </a:lnTo>
                  <a:lnTo>
                    <a:pt x="36" y="24"/>
                  </a:lnTo>
                  <a:lnTo>
                    <a:pt x="88" y="12"/>
                  </a:lnTo>
                  <a:lnTo>
                    <a:pt x="120" y="4"/>
                  </a:lnTo>
                  <a:lnTo>
                    <a:pt x="184" y="0"/>
                  </a:lnTo>
                  <a:lnTo>
                    <a:pt x="148" y="4"/>
                  </a:lnTo>
                  <a:lnTo>
                    <a:pt x="112" y="16"/>
                  </a:lnTo>
                  <a:lnTo>
                    <a:pt x="88" y="28"/>
                  </a:lnTo>
                  <a:lnTo>
                    <a:pt x="72" y="52"/>
                  </a:lnTo>
                  <a:lnTo>
                    <a:pt x="72" y="64"/>
                  </a:lnTo>
                  <a:lnTo>
                    <a:pt x="76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4664" y="140"/>
              <a:ext cx="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4348" y="128"/>
              <a:ext cx="316" cy="148"/>
            </a:xfrm>
            <a:custGeom>
              <a:avLst/>
              <a:gdLst/>
              <a:ahLst/>
              <a:cxnLst>
                <a:cxn ang="0">
                  <a:pos x="292" y="4"/>
                </a:cxn>
                <a:cxn ang="0">
                  <a:pos x="316" y="4"/>
                </a:cxn>
                <a:cxn ang="0">
                  <a:pos x="316" y="12"/>
                </a:cxn>
                <a:cxn ang="0">
                  <a:pos x="244" y="12"/>
                </a:cxn>
                <a:cxn ang="0">
                  <a:pos x="212" y="16"/>
                </a:cxn>
                <a:cxn ang="0">
                  <a:pos x="184" y="24"/>
                </a:cxn>
                <a:cxn ang="0">
                  <a:pos x="160" y="28"/>
                </a:cxn>
                <a:cxn ang="0">
                  <a:pos x="128" y="52"/>
                </a:cxn>
                <a:cxn ang="0">
                  <a:pos x="124" y="64"/>
                </a:cxn>
                <a:cxn ang="0">
                  <a:pos x="116" y="76"/>
                </a:cxn>
                <a:cxn ang="0">
                  <a:pos x="124" y="88"/>
                </a:cxn>
                <a:cxn ang="0">
                  <a:pos x="136" y="108"/>
                </a:cxn>
                <a:cxn ang="0">
                  <a:pos x="184" y="120"/>
                </a:cxn>
                <a:cxn ang="0">
                  <a:pos x="236" y="136"/>
                </a:cxn>
                <a:cxn ang="0">
                  <a:pos x="292" y="144"/>
                </a:cxn>
                <a:cxn ang="0">
                  <a:pos x="208" y="148"/>
                </a:cxn>
                <a:cxn ang="0">
                  <a:pos x="172" y="148"/>
                </a:cxn>
                <a:cxn ang="0">
                  <a:pos x="148" y="148"/>
                </a:cxn>
                <a:cxn ang="0">
                  <a:pos x="124" y="144"/>
                </a:cxn>
                <a:cxn ang="0">
                  <a:pos x="68" y="124"/>
                </a:cxn>
                <a:cxn ang="0">
                  <a:pos x="20" y="108"/>
                </a:cxn>
                <a:cxn ang="0">
                  <a:pos x="8" y="96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2" y="48"/>
                </a:cxn>
                <a:cxn ang="0">
                  <a:pos x="24" y="28"/>
                </a:cxn>
                <a:cxn ang="0">
                  <a:pos x="48" y="16"/>
                </a:cxn>
                <a:cxn ang="0">
                  <a:pos x="84" y="12"/>
                </a:cxn>
                <a:cxn ang="0">
                  <a:pos x="136" y="0"/>
                </a:cxn>
                <a:cxn ang="0">
                  <a:pos x="172" y="0"/>
                </a:cxn>
                <a:cxn ang="0">
                  <a:pos x="220" y="0"/>
                </a:cxn>
                <a:cxn ang="0">
                  <a:pos x="292" y="4"/>
                </a:cxn>
              </a:cxnLst>
              <a:rect l="0" t="0" r="0" b="0"/>
              <a:pathLst>
                <a:path w="316" h="148">
                  <a:moveTo>
                    <a:pt x="292" y="4"/>
                  </a:moveTo>
                  <a:lnTo>
                    <a:pt x="316" y="4"/>
                  </a:lnTo>
                  <a:lnTo>
                    <a:pt x="316" y="12"/>
                  </a:lnTo>
                  <a:lnTo>
                    <a:pt x="244" y="12"/>
                  </a:lnTo>
                  <a:lnTo>
                    <a:pt x="212" y="16"/>
                  </a:lnTo>
                  <a:lnTo>
                    <a:pt x="184" y="24"/>
                  </a:lnTo>
                  <a:lnTo>
                    <a:pt x="160" y="28"/>
                  </a:lnTo>
                  <a:lnTo>
                    <a:pt x="128" y="52"/>
                  </a:lnTo>
                  <a:lnTo>
                    <a:pt x="124" y="64"/>
                  </a:lnTo>
                  <a:lnTo>
                    <a:pt x="116" y="76"/>
                  </a:lnTo>
                  <a:lnTo>
                    <a:pt x="124" y="88"/>
                  </a:lnTo>
                  <a:lnTo>
                    <a:pt x="136" y="108"/>
                  </a:lnTo>
                  <a:lnTo>
                    <a:pt x="184" y="120"/>
                  </a:lnTo>
                  <a:lnTo>
                    <a:pt x="236" y="136"/>
                  </a:lnTo>
                  <a:lnTo>
                    <a:pt x="292" y="144"/>
                  </a:lnTo>
                  <a:lnTo>
                    <a:pt x="208" y="148"/>
                  </a:lnTo>
                  <a:lnTo>
                    <a:pt x="172" y="148"/>
                  </a:lnTo>
                  <a:lnTo>
                    <a:pt x="148" y="148"/>
                  </a:lnTo>
                  <a:lnTo>
                    <a:pt x="124" y="144"/>
                  </a:lnTo>
                  <a:lnTo>
                    <a:pt x="68" y="124"/>
                  </a:lnTo>
                  <a:lnTo>
                    <a:pt x="20" y="108"/>
                  </a:lnTo>
                  <a:lnTo>
                    <a:pt x="8" y="96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2" y="48"/>
                  </a:lnTo>
                  <a:lnTo>
                    <a:pt x="24" y="28"/>
                  </a:lnTo>
                  <a:lnTo>
                    <a:pt x="48" y="16"/>
                  </a:lnTo>
                  <a:lnTo>
                    <a:pt x="84" y="12"/>
                  </a:lnTo>
                  <a:lnTo>
                    <a:pt x="136" y="0"/>
                  </a:lnTo>
                  <a:lnTo>
                    <a:pt x="172" y="0"/>
                  </a:lnTo>
                  <a:lnTo>
                    <a:pt x="220" y="0"/>
                  </a:lnTo>
                  <a:lnTo>
                    <a:pt x="292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4272" y="116"/>
              <a:ext cx="288" cy="168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84" y="0"/>
                </a:cxn>
                <a:cxn ang="0">
                  <a:pos x="288" y="4"/>
                </a:cxn>
                <a:cxn ang="0">
                  <a:pos x="228" y="4"/>
                </a:cxn>
                <a:cxn ang="0">
                  <a:pos x="212" y="12"/>
                </a:cxn>
                <a:cxn ang="0">
                  <a:pos x="156" y="16"/>
                </a:cxn>
                <a:cxn ang="0">
                  <a:pos x="124" y="28"/>
                </a:cxn>
                <a:cxn ang="0">
                  <a:pos x="100" y="40"/>
                </a:cxn>
                <a:cxn ang="0">
                  <a:pos x="84" y="52"/>
                </a:cxn>
                <a:cxn ang="0">
                  <a:pos x="72" y="76"/>
                </a:cxn>
                <a:cxn ang="0">
                  <a:pos x="72" y="88"/>
                </a:cxn>
                <a:cxn ang="0">
                  <a:pos x="76" y="108"/>
                </a:cxn>
                <a:cxn ang="0">
                  <a:pos x="88" y="120"/>
                </a:cxn>
                <a:cxn ang="0">
                  <a:pos x="144" y="144"/>
                </a:cxn>
                <a:cxn ang="0">
                  <a:pos x="192" y="156"/>
                </a:cxn>
                <a:cxn ang="0">
                  <a:pos x="224" y="160"/>
                </a:cxn>
                <a:cxn ang="0">
                  <a:pos x="228" y="168"/>
                </a:cxn>
                <a:cxn ang="0">
                  <a:pos x="180" y="168"/>
                </a:cxn>
                <a:cxn ang="0">
                  <a:pos x="148" y="160"/>
                </a:cxn>
                <a:cxn ang="0">
                  <a:pos x="88" y="144"/>
                </a:cxn>
                <a:cxn ang="0">
                  <a:pos x="52" y="132"/>
                </a:cxn>
                <a:cxn ang="0">
                  <a:pos x="28" y="120"/>
                </a:cxn>
                <a:cxn ang="0">
                  <a:pos x="4" y="100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6" y="40"/>
                </a:cxn>
                <a:cxn ang="0">
                  <a:pos x="36" y="24"/>
                </a:cxn>
                <a:cxn ang="0">
                  <a:pos x="64" y="12"/>
                </a:cxn>
                <a:cxn ang="0">
                  <a:pos x="108" y="4"/>
                </a:cxn>
                <a:cxn ang="0">
                  <a:pos x="156" y="0"/>
                </a:cxn>
                <a:cxn ang="0">
                  <a:pos x="184" y="0"/>
                </a:cxn>
                <a:cxn ang="0">
                  <a:pos x="264" y="0"/>
                </a:cxn>
              </a:cxnLst>
              <a:rect l="0" t="0" r="0" b="0"/>
              <a:pathLst>
                <a:path w="288" h="168">
                  <a:moveTo>
                    <a:pt x="264" y="0"/>
                  </a:moveTo>
                  <a:lnTo>
                    <a:pt x="284" y="0"/>
                  </a:lnTo>
                  <a:lnTo>
                    <a:pt x="288" y="4"/>
                  </a:lnTo>
                  <a:lnTo>
                    <a:pt x="228" y="4"/>
                  </a:lnTo>
                  <a:lnTo>
                    <a:pt x="212" y="12"/>
                  </a:lnTo>
                  <a:lnTo>
                    <a:pt x="156" y="16"/>
                  </a:lnTo>
                  <a:lnTo>
                    <a:pt x="124" y="28"/>
                  </a:lnTo>
                  <a:lnTo>
                    <a:pt x="100" y="40"/>
                  </a:lnTo>
                  <a:lnTo>
                    <a:pt x="84" y="52"/>
                  </a:lnTo>
                  <a:lnTo>
                    <a:pt x="72" y="76"/>
                  </a:lnTo>
                  <a:lnTo>
                    <a:pt x="72" y="88"/>
                  </a:lnTo>
                  <a:lnTo>
                    <a:pt x="76" y="108"/>
                  </a:lnTo>
                  <a:lnTo>
                    <a:pt x="88" y="120"/>
                  </a:lnTo>
                  <a:lnTo>
                    <a:pt x="144" y="144"/>
                  </a:lnTo>
                  <a:lnTo>
                    <a:pt x="192" y="156"/>
                  </a:lnTo>
                  <a:lnTo>
                    <a:pt x="224" y="160"/>
                  </a:lnTo>
                  <a:lnTo>
                    <a:pt x="228" y="168"/>
                  </a:lnTo>
                  <a:lnTo>
                    <a:pt x="180" y="168"/>
                  </a:lnTo>
                  <a:lnTo>
                    <a:pt x="148" y="160"/>
                  </a:lnTo>
                  <a:lnTo>
                    <a:pt x="88" y="144"/>
                  </a:lnTo>
                  <a:lnTo>
                    <a:pt x="52" y="132"/>
                  </a:lnTo>
                  <a:lnTo>
                    <a:pt x="28" y="120"/>
                  </a:lnTo>
                  <a:lnTo>
                    <a:pt x="4" y="100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6" y="40"/>
                  </a:lnTo>
                  <a:lnTo>
                    <a:pt x="36" y="24"/>
                  </a:lnTo>
                  <a:lnTo>
                    <a:pt x="64" y="12"/>
                  </a:lnTo>
                  <a:lnTo>
                    <a:pt x="108" y="4"/>
                  </a:lnTo>
                  <a:lnTo>
                    <a:pt x="156" y="0"/>
                  </a:lnTo>
                  <a:lnTo>
                    <a:pt x="184" y="0"/>
                  </a:lnTo>
                  <a:lnTo>
                    <a:pt x="264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4348" y="284"/>
              <a:ext cx="248" cy="212"/>
            </a:xfrm>
            <a:custGeom>
              <a:avLst/>
              <a:gdLst/>
              <a:ahLst/>
              <a:cxnLst>
                <a:cxn ang="0">
                  <a:pos x="8" y="200"/>
                </a:cxn>
                <a:cxn ang="0">
                  <a:pos x="8" y="192"/>
                </a:cxn>
                <a:cxn ang="0">
                  <a:pos x="104" y="164"/>
                </a:cxn>
                <a:cxn ang="0">
                  <a:pos x="140" y="140"/>
                </a:cxn>
                <a:cxn ang="0">
                  <a:pos x="152" y="120"/>
                </a:cxn>
                <a:cxn ang="0">
                  <a:pos x="160" y="108"/>
                </a:cxn>
                <a:cxn ang="0">
                  <a:pos x="160" y="84"/>
                </a:cxn>
                <a:cxn ang="0">
                  <a:pos x="152" y="68"/>
                </a:cxn>
                <a:cxn ang="0">
                  <a:pos x="140" y="48"/>
                </a:cxn>
                <a:cxn ang="0">
                  <a:pos x="96" y="20"/>
                </a:cxn>
                <a:cxn ang="0">
                  <a:pos x="48" y="0"/>
                </a:cxn>
                <a:cxn ang="0">
                  <a:pos x="84" y="8"/>
                </a:cxn>
                <a:cxn ang="0">
                  <a:pos x="140" y="12"/>
                </a:cxn>
                <a:cxn ang="0">
                  <a:pos x="196" y="32"/>
                </a:cxn>
                <a:cxn ang="0">
                  <a:pos x="220" y="48"/>
                </a:cxn>
                <a:cxn ang="0">
                  <a:pos x="244" y="68"/>
                </a:cxn>
                <a:cxn ang="0">
                  <a:pos x="248" y="84"/>
                </a:cxn>
                <a:cxn ang="0">
                  <a:pos x="248" y="96"/>
                </a:cxn>
                <a:cxn ang="0">
                  <a:pos x="248" y="116"/>
                </a:cxn>
                <a:cxn ang="0">
                  <a:pos x="232" y="140"/>
                </a:cxn>
                <a:cxn ang="0">
                  <a:pos x="200" y="156"/>
                </a:cxn>
                <a:cxn ang="0">
                  <a:pos x="140" y="180"/>
                </a:cxn>
                <a:cxn ang="0">
                  <a:pos x="80" y="200"/>
                </a:cxn>
                <a:cxn ang="0">
                  <a:pos x="0" y="212"/>
                </a:cxn>
                <a:cxn ang="0">
                  <a:pos x="8" y="200"/>
                </a:cxn>
              </a:cxnLst>
              <a:rect l="0" t="0" r="0" b="0"/>
              <a:pathLst>
                <a:path w="248" h="212">
                  <a:moveTo>
                    <a:pt x="8" y="200"/>
                  </a:moveTo>
                  <a:lnTo>
                    <a:pt x="8" y="192"/>
                  </a:lnTo>
                  <a:lnTo>
                    <a:pt x="104" y="164"/>
                  </a:lnTo>
                  <a:lnTo>
                    <a:pt x="140" y="140"/>
                  </a:lnTo>
                  <a:lnTo>
                    <a:pt x="152" y="120"/>
                  </a:lnTo>
                  <a:lnTo>
                    <a:pt x="160" y="108"/>
                  </a:lnTo>
                  <a:lnTo>
                    <a:pt x="160" y="84"/>
                  </a:lnTo>
                  <a:lnTo>
                    <a:pt x="152" y="68"/>
                  </a:lnTo>
                  <a:lnTo>
                    <a:pt x="140" y="48"/>
                  </a:lnTo>
                  <a:lnTo>
                    <a:pt x="96" y="20"/>
                  </a:lnTo>
                  <a:lnTo>
                    <a:pt x="48" y="0"/>
                  </a:lnTo>
                  <a:lnTo>
                    <a:pt x="84" y="8"/>
                  </a:lnTo>
                  <a:lnTo>
                    <a:pt x="140" y="12"/>
                  </a:lnTo>
                  <a:lnTo>
                    <a:pt x="196" y="32"/>
                  </a:lnTo>
                  <a:lnTo>
                    <a:pt x="220" y="48"/>
                  </a:lnTo>
                  <a:lnTo>
                    <a:pt x="244" y="68"/>
                  </a:lnTo>
                  <a:lnTo>
                    <a:pt x="248" y="84"/>
                  </a:lnTo>
                  <a:lnTo>
                    <a:pt x="248" y="96"/>
                  </a:lnTo>
                  <a:lnTo>
                    <a:pt x="248" y="116"/>
                  </a:lnTo>
                  <a:lnTo>
                    <a:pt x="232" y="140"/>
                  </a:lnTo>
                  <a:lnTo>
                    <a:pt x="200" y="156"/>
                  </a:lnTo>
                  <a:lnTo>
                    <a:pt x="140" y="180"/>
                  </a:lnTo>
                  <a:lnTo>
                    <a:pt x="80" y="200"/>
                  </a:lnTo>
                  <a:lnTo>
                    <a:pt x="0" y="212"/>
                  </a:lnTo>
                  <a:lnTo>
                    <a:pt x="8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4224" y="96"/>
              <a:ext cx="284" cy="188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84" y="12"/>
                </a:cxn>
                <a:cxn ang="0">
                  <a:pos x="220" y="12"/>
                </a:cxn>
                <a:cxn ang="0">
                  <a:pos x="204" y="12"/>
                </a:cxn>
                <a:cxn ang="0">
                  <a:pos x="148" y="20"/>
                </a:cxn>
                <a:cxn ang="0">
                  <a:pos x="112" y="32"/>
                </a:cxn>
                <a:cxn ang="0">
                  <a:pos x="84" y="44"/>
                </a:cxn>
                <a:cxn ang="0">
                  <a:pos x="64" y="56"/>
                </a:cxn>
                <a:cxn ang="0">
                  <a:pos x="40" y="84"/>
                </a:cxn>
                <a:cxn ang="0">
                  <a:pos x="40" y="96"/>
                </a:cxn>
                <a:cxn ang="0">
                  <a:pos x="48" y="116"/>
                </a:cxn>
                <a:cxn ang="0">
                  <a:pos x="64" y="132"/>
                </a:cxn>
                <a:cxn ang="0">
                  <a:pos x="84" y="144"/>
                </a:cxn>
                <a:cxn ang="0">
                  <a:pos x="112" y="156"/>
                </a:cxn>
                <a:cxn ang="0">
                  <a:pos x="168" y="176"/>
                </a:cxn>
                <a:cxn ang="0">
                  <a:pos x="208" y="188"/>
                </a:cxn>
                <a:cxn ang="0">
                  <a:pos x="160" y="188"/>
                </a:cxn>
                <a:cxn ang="0">
                  <a:pos x="156" y="188"/>
                </a:cxn>
                <a:cxn ang="0">
                  <a:pos x="156" y="180"/>
                </a:cxn>
                <a:cxn ang="0">
                  <a:pos x="96" y="168"/>
                </a:cxn>
                <a:cxn ang="0">
                  <a:pos x="48" y="152"/>
                </a:cxn>
                <a:cxn ang="0">
                  <a:pos x="24" y="140"/>
                </a:cxn>
                <a:cxn ang="0">
                  <a:pos x="4" y="120"/>
                </a:cxn>
                <a:cxn ang="0">
                  <a:pos x="0" y="104"/>
                </a:cxn>
                <a:cxn ang="0">
                  <a:pos x="0" y="92"/>
                </a:cxn>
                <a:cxn ang="0">
                  <a:pos x="12" y="60"/>
                </a:cxn>
                <a:cxn ang="0">
                  <a:pos x="40" y="36"/>
                </a:cxn>
                <a:cxn ang="0">
                  <a:pos x="72" y="24"/>
                </a:cxn>
                <a:cxn ang="0">
                  <a:pos x="108" y="12"/>
                </a:cxn>
                <a:cxn ang="0">
                  <a:pos x="180" y="8"/>
                </a:cxn>
                <a:cxn ang="0">
                  <a:pos x="208" y="0"/>
                </a:cxn>
              </a:cxnLst>
              <a:rect l="0" t="0" r="0" b="0"/>
              <a:pathLst>
                <a:path w="284" h="188">
                  <a:moveTo>
                    <a:pt x="208" y="0"/>
                  </a:moveTo>
                  <a:lnTo>
                    <a:pt x="284" y="12"/>
                  </a:lnTo>
                  <a:lnTo>
                    <a:pt x="220" y="12"/>
                  </a:lnTo>
                  <a:lnTo>
                    <a:pt x="204" y="12"/>
                  </a:lnTo>
                  <a:lnTo>
                    <a:pt x="148" y="20"/>
                  </a:lnTo>
                  <a:lnTo>
                    <a:pt x="112" y="32"/>
                  </a:lnTo>
                  <a:lnTo>
                    <a:pt x="84" y="44"/>
                  </a:lnTo>
                  <a:lnTo>
                    <a:pt x="64" y="56"/>
                  </a:lnTo>
                  <a:lnTo>
                    <a:pt x="40" y="84"/>
                  </a:lnTo>
                  <a:lnTo>
                    <a:pt x="40" y="96"/>
                  </a:lnTo>
                  <a:lnTo>
                    <a:pt x="48" y="116"/>
                  </a:lnTo>
                  <a:lnTo>
                    <a:pt x="64" y="132"/>
                  </a:lnTo>
                  <a:lnTo>
                    <a:pt x="84" y="144"/>
                  </a:lnTo>
                  <a:lnTo>
                    <a:pt x="112" y="156"/>
                  </a:lnTo>
                  <a:lnTo>
                    <a:pt x="168" y="176"/>
                  </a:lnTo>
                  <a:lnTo>
                    <a:pt x="208" y="188"/>
                  </a:lnTo>
                  <a:lnTo>
                    <a:pt x="160" y="188"/>
                  </a:lnTo>
                  <a:lnTo>
                    <a:pt x="156" y="188"/>
                  </a:lnTo>
                  <a:lnTo>
                    <a:pt x="156" y="180"/>
                  </a:lnTo>
                  <a:lnTo>
                    <a:pt x="96" y="168"/>
                  </a:lnTo>
                  <a:lnTo>
                    <a:pt x="48" y="152"/>
                  </a:lnTo>
                  <a:lnTo>
                    <a:pt x="24" y="140"/>
                  </a:lnTo>
                  <a:lnTo>
                    <a:pt x="4" y="120"/>
                  </a:lnTo>
                  <a:lnTo>
                    <a:pt x="0" y="104"/>
                  </a:lnTo>
                  <a:lnTo>
                    <a:pt x="0" y="92"/>
                  </a:lnTo>
                  <a:lnTo>
                    <a:pt x="12" y="60"/>
                  </a:lnTo>
                  <a:lnTo>
                    <a:pt x="40" y="36"/>
                  </a:lnTo>
                  <a:lnTo>
                    <a:pt x="72" y="24"/>
                  </a:lnTo>
                  <a:lnTo>
                    <a:pt x="108" y="12"/>
                  </a:lnTo>
                  <a:lnTo>
                    <a:pt x="180" y="8"/>
                  </a:lnTo>
                  <a:lnTo>
                    <a:pt x="20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4160" y="92"/>
              <a:ext cx="248" cy="180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248" y="4"/>
                </a:cxn>
                <a:cxn ang="0">
                  <a:pos x="200" y="4"/>
                </a:cxn>
                <a:cxn ang="0">
                  <a:pos x="140" y="24"/>
                </a:cxn>
                <a:cxn ang="0">
                  <a:pos x="112" y="28"/>
                </a:cxn>
                <a:cxn ang="0">
                  <a:pos x="88" y="48"/>
                </a:cxn>
                <a:cxn ang="0">
                  <a:pos x="68" y="72"/>
                </a:cxn>
                <a:cxn ang="0">
                  <a:pos x="56" y="96"/>
                </a:cxn>
                <a:cxn ang="0">
                  <a:pos x="56" y="108"/>
                </a:cxn>
                <a:cxn ang="0">
                  <a:pos x="64" y="124"/>
                </a:cxn>
                <a:cxn ang="0">
                  <a:pos x="76" y="144"/>
                </a:cxn>
                <a:cxn ang="0">
                  <a:pos x="100" y="148"/>
                </a:cxn>
                <a:cxn ang="0">
                  <a:pos x="128" y="168"/>
                </a:cxn>
                <a:cxn ang="0">
                  <a:pos x="172" y="180"/>
                </a:cxn>
                <a:cxn ang="0">
                  <a:pos x="128" y="18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32" y="132"/>
                </a:cxn>
                <a:cxn ang="0">
                  <a:pos x="24" y="132"/>
                </a:cxn>
                <a:cxn ang="0">
                  <a:pos x="12" y="108"/>
                </a:cxn>
                <a:cxn ang="0">
                  <a:pos x="12" y="100"/>
                </a:cxn>
                <a:cxn ang="0">
                  <a:pos x="0" y="76"/>
                </a:cxn>
                <a:cxn ang="0">
                  <a:pos x="8" y="72"/>
                </a:cxn>
                <a:cxn ang="0">
                  <a:pos x="24" y="48"/>
                </a:cxn>
                <a:cxn ang="0">
                  <a:pos x="48" y="28"/>
                </a:cxn>
                <a:cxn ang="0">
                  <a:pos x="80" y="16"/>
                </a:cxn>
                <a:cxn ang="0">
                  <a:pos x="112" y="12"/>
                </a:cxn>
                <a:cxn ang="0">
                  <a:pos x="172" y="4"/>
                </a:cxn>
                <a:cxn ang="0">
                  <a:pos x="196" y="0"/>
                </a:cxn>
              </a:cxnLst>
              <a:rect l="0" t="0" r="0" b="0"/>
              <a:pathLst>
                <a:path w="248" h="180">
                  <a:moveTo>
                    <a:pt x="196" y="0"/>
                  </a:moveTo>
                  <a:lnTo>
                    <a:pt x="248" y="4"/>
                  </a:lnTo>
                  <a:lnTo>
                    <a:pt x="200" y="4"/>
                  </a:lnTo>
                  <a:lnTo>
                    <a:pt x="140" y="24"/>
                  </a:lnTo>
                  <a:lnTo>
                    <a:pt x="112" y="28"/>
                  </a:lnTo>
                  <a:lnTo>
                    <a:pt x="88" y="48"/>
                  </a:lnTo>
                  <a:lnTo>
                    <a:pt x="68" y="72"/>
                  </a:lnTo>
                  <a:lnTo>
                    <a:pt x="56" y="96"/>
                  </a:lnTo>
                  <a:lnTo>
                    <a:pt x="56" y="108"/>
                  </a:lnTo>
                  <a:lnTo>
                    <a:pt x="64" y="124"/>
                  </a:lnTo>
                  <a:lnTo>
                    <a:pt x="76" y="144"/>
                  </a:lnTo>
                  <a:lnTo>
                    <a:pt x="100" y="148"/>
                  </a:lnTo>
                  <a:lnTo>
                    <a:pt x="128" y="168"/>
                  </a:lnTo>
                  <a:lnTo>
                    <a:pt x="172" y="180"/>
                  </a:lnTo>
                  <a:lnTo>
                    <a:pt x="128" y="18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32" y="132"/>
                  </a:lnTo>
                  <a:lnTo>
                    <a:pt x="24" y="132"/>
                  </a:lnTo>
                  <a:lnTo>
                    <a:pt x="12" y="108"/>
                  </a:lnTo>
                  <a:lnTo>
                    <a:pt x="12" y="100"/>
                  </a:lnTo>
                  <a:lnTo>
                    <a:pt x="0" y="76"/>
                  </a:lnTo>
                  <a:lnTo>
                    <a:pt x="8" y="72"/>
                  </a:lnTo>
                  <a:lnTo>
                    <a:pt x="24" y="48"/>
                  </a:lnTo>
                  <a:lnTo>
                    <a:pt x="48" y="28"/>
                  </a:lnTo>
                  <a:lnTo>
                    <a:pt x="80" y="16"/>
                  </a:lnTo>
                  <a:lnTo>
                    <a:pt x="112" y="12"/>
                  </a:lnTo>
                  <a:lnTo>
                    <a:pt x="172" y="4"/>
                  </a:lnTo>
                  <a:lnTo>
                    <a:pt x="196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4184" y="228"/>
              <a:ext cx="88" cy="4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20"/>
                </a:cxn>
                <a:cxn ang="0">
                  <a:pos x="88" y="44"/>
                </a:cxn>
                <a:cxn ang="0">
                  <a:pos x="0" y="36"/>
                </a:cxn>
                <a:cxn ang="0">
                  <a:pos x="8" y="36"/>
                </a:cxn>
                <a:cxn ang="0">
                  <a:pos x="8" y="20"/>
                </a:cxn>
                <a:cxn ang="0">
                  <a:pos x="8" y="0"/>
                </a:cxn>
              </a:cxnLst>
              <a:rect l="0" t="0" r="0" b="0"/>
              <a:pathLst>
                <a:path w="88" h="44">
                  <a:moveTo>
                    <a:pt x="8" y="0"/>
                  </a:moveTo>
                  <a:lnTo>
                    <a:pt x="32" y="20"/>
                  </a:lnTo>
                  <a:lnTo>
                    <a:pt x="88" y="44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8" y="2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4108" y="96"/>
              <a:ext cx="180" cy="92"/>
            </a:xfrm>
            <a:custGeom>
              <a:avLst/>
              <a:gdLst/>
              <a:ahLst/>
              <a:cxnLst>
                <a:cxn ang="0">
                  <a:pos x="12" y="36"/>
                </a:cxn>
                <a:cxn ang="0">
                  <a:pos x="16" y="36"/>
                </a:cxn>
                <a:cxn ang="0">
                  <a:pos x="24" y="32"/>
                </a:cxn>
                <a:cxn ang="0">
                  <a:pos x="52" y="12"/>
                </a:cxn>
                <a:cxn ang="0">
                  <a:pos x="100" y="8"/>
                </a:cxn>
                <a:cxn ang="0">
                  <a:pos x="180" y="0"/>
                </a:cxn>
                <a:cxn ang="0">
                  <a:pos x="144" y="8"/>
                </a:cxn>
                <a:cxn ang="0">
                  <a:pos x="108" y="20"/>
                </a:cxn>
                <a:cxn ang="0">
                  <a:pos x="76" y="36"/>
                </a:cxn>
                <a:cxn ang="0">
                  <a:pos x="52" y="60"/>
                </a:cxn>
                <a:cxn ang="0">
                  <a:pos x="52" y="72"/>
                </a:cxn>
                <a:cxn ang="0">
                  <a:pos x="52" y="92"/>
                </a:cxn>
                <a:cxn ang="0">
                  <a:pos x="28" y="72"/>
                </a:cxn>
                <a:cxn ang="0">
                  <a:pos x="0" y="60"/>
                </a:cxn>
                <a:cxn ang="0">
                  <a:pos x="12" y="36"/>
                </a:cxn>
              </a:cxnLst>
              <a:rect l="0" t="0" r="0" b="0"/>
              <a:pathLst>
                <a:path w="180" h="92">
                  <a:moveTo>
                    <a:pt x="12" y="36"/>
                  </a:moveTo>
                  <a:lnTo>
                    <a:pt x="16" y="36"/>
                  </a:lnTo>
                  <a:lnTo>
                    <a:pt x="24" y="32"/>
                  </a:lnTo>
                  <a:lnTo>
                    <a:pt x="52" y="12"/>
                  </a:lnTo>
                  <a:lnTo>
                    <a:pt x="100" y="8"/>
                  </a:lnTo>
                  <a:lnTo>
                    <a:pt x="180" y="0"/>
                  </a:lnTo>
                  <a:lnTo>
                    <a:pt x="144" y="8"/>
                  </a:lnTo>
                  <a:lnTo>
                    <a:pt x="108" y="20"/>
                  </a:lnTo>
                  <a:lnTo>
                    <a:pt x="76" y="36"/>
                  </a:lnTo>
                  <a:lnTo>
                    <a:pt x="52" y="60"/>
                  </a:lnTo>
                  <a:lnTo>
                    <a:pt x="52" y="72"/>
                  </a:lnTo>
                  <a:lnTo>
                    <a:pt x="52" y="92"/>
                  </a:lnTo>
                  <a:lnTo>
                    <a:pt x="28" y="72"/>
                  </a:lnTo>
                  <a:lnTo>
                    <a:pt x="0" y="60"/>
                  </a:lnTo>
                  <a:lnTo>
                    <a:pt x="12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4040" y="140"/>
              <a:ext cx="72" cy="1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2" y="0"/>
                </a:cxn>
                <a:cxn ang="0">
                  <a:pos x="60" y="12"/>
                </a:cxn>
                <a:cxn ang="0">
                  <a:pos x="0" y="0"/>
                </a:cxn>
                <a:cxn ang="0">
                  <a:pos x="8" y="0"/>
                </a:cxn>
              </a:cxnLst>
              <a:rect l="0" t="0" r="0" b="0"/>
              <a:pathLst>
                <a:path w="72" h="12">
                  <a:moveTo>
                    <a:pt x="8" y="0"/>
                  </a:moveTo>
                  <a:lnTo>
                    <a:pt x="72" y="0"/>
                  </a:lnTo>
                  <a:lnTo>
                    <a:pt x="60" y="12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3056" y="264"/>
              <a:ext cx="152" cy="100"/>
            </a:xfrm>
            <a:custGeom>
              <a:avLst/>
              <a:gdLst/>
              <a:ahLst/>
              <a:cxnLst>
                <a:cxn ang="0">
                  <a:pos x="28" y="100"/>
                </a:cxn>
                <a:cxn ang="0">
                  <a:pos x="4" y="76"/>
                </a:cxn>
                <a:cxn ang="0">
                  <a:pos x="0" y="44"/>
                </a:cxn>
                <a:cxn ang="0">
                  <a:pos x="0" y="20"/>
                </a:cxn>
                <a:cxn ang="0">
                  <a:pos x="4" y="0"/>
                </a:cxn>
                <a:cxn ang="0">
                  <a:pos x="52" y="0"/>
                </a:cxn>
                <a:cxn ang="0">
                  <a:pos x="100" y="8"/>
                </a:cxn>
                <a:cxn ang="0">
                  <a:pos x="120" y="12"/>
                </a:cxn>
                <a:cxn ang="0">
                  <a:pos x="140" y="20"/>
                </a:cxn>
                <a:cxn ang="0">
                  <a:pos x="144" y="32"/>
                </a:cxn>
                <a:cxn ang="0">
                  <a:pos x="152" y="44"/>
                </a:cxn>
                <a:cxn ang="0">
                  <a:pos x="144" y="52"/>
                </a:cxn>
                <a:cxn ang="0">
                  <a:pos x="132" y="68"/>
                </a:cxn>
                <a:cxn ang="0">
                  <a:pos x="120" y="80"/>
                </a:cxn>
                <a:cxn ang="0">
                  <a:pos x="96" y="88"/>
                </a:cxn>
                <a:cxn ang="0">
                  <a:pos x="64" y="92"/>
                </a:cxn>
                <a:cxn ang="0">
                  <a:pos x="28" y="100"/>
                </a:cxn>
              </a:cxnLst>
              <a:rect l="0" t="0" r="0" b="0"/>
              <a:pathLst>
                <a:path w="152" h="100">
                  <a:moveTo>
                    <a:pt x="28" y="100"/>
                  </a:moveTo>
                  <a:lnTo>
                    <a:pt x="4" y="76"/>
                  </a:lnTo>
                  <a:lnTo>
                    <a:pt x="0" y="44"/>
                  </a:lnTo>
                  <a:lnTo>
                    <a:pt x="0" y="20"/>
                  </a:lnTo>
                  <a:lnTo>
                    <a:pt x="4" y="0"/>
                  </a:lnTo>
                  <a:lnTo>
                    <a:pt x="52" y="0"/>
                  </a:lnTo>
                  <a:lnTo>
                    <a:pt x="100" y="8"/>
                  </a:lnTo>
                  <a:lnTo>
                    <a:pt x="120" y="12"/>
                  </a:lnTo>
                  <a:lnTo>
                    <a:pt x="140" y="20"/>
                  </a:lnTo>
                  <a:lnTo>
                    <a:pt x="144" y="32"/>
                  </a:lnTo>
                  <a:lnTo>
                    <a:pt x="152" y="44"/>
                  </a:lnTo>
                  <a:lnTo>
                    <a:pt x="144" y="52"/>
                  </a:lnTo>
                  <a:lnTo>
                    <a:pt x="132" y="68"/>
                  </a:lnTo>
                  <a:lnTo>
                    <a:pt x="120" y="80"/>
                  </a:lnTo>
                  <a:lnTo>
                    <a:pt x="96" y="88"/>
                  </a:lnTo>
                  <a:lnTo>
                    <a:pt x="64" y="92"/>
                  </a:lnTo>
                  <a:lnTo>
                    <a:pt x="28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3060" y="236"/>
              <a:ext cx="220" cy="144"/>
            </a:xfrm>
            <a:custGeom>
              <a:avLst/>
              <a:gdLst/>
              <a:ahLst/>
              <a:cxnLst>
                <a:cxn ang="0">
                  <a:pos x="48" y="144"/>
                </a:cxn>
                <a:cxn ang="0">
                  <a:pos x="24" y="128"/>
                </a:cxn>
                <a:cxn ang="0">
                  <a:pos x="60" y="128"/>
                </a:cxn>
                <a:cxn ang="0">
                  <a:pos x="96" y="120"/>
                </a:cxn>
                <a:cxn ang="0">
                  <a:pos x="116" y="108"/>
                </a:cxn>
                <a:cxn ang="0">
                  <a:pos x="136" y="104"/>
                </a:cxn>
                <a:cxn ang="0">
                  <a:pos x="148" y="80"/>
                </a:cxn>
                <a:cxn ang="0">
                  <a:pos x="148" y="72"/>
                </a:cxn>
                <a:cxn ang="0">
                  <a:pos x="148" y="56"/>
                </a:cxn>
                <a:cxn ang="0">
                  <a:pos x="140" y="48"/>
                </a:cxn>
                <a:cxn ang="0">
                  <a:pos x="120" y="36"/>
                </a:cxn>
                <a:cxn ang="0">
                  <a:pos x="104" y="28"/>
                </a:cxn>
                <a:cxn ang="0">
                  <a:pos x="56" y="24"/>
                </a:cxn>
                <a:cxn ang="0">
                  <a:pos x="0" y="24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4" y="0"/>
                </a:cxn>
                <a:cxn ang="0">
                  <a:pos x="148" y="4"/>
                </a:cxn>
                <a:cxn ang="0">
                  <a:pos x="176" y="16"/>
                </a:cxn>
                <a:cxn ang="0">
                  <a:pos x="200" y="28"/>
                </a:cxn>
                <a:cxn ang="0">
                  <a:pos x="212" y="40"/>
                </a:cxn>
                <a:cxn ang="0">
                  <a:pos x="220" y="60"/>
                </a:cxn>
                <a:cxn ang="0">
                  <a:pos x="220" y="72"/>
                </a:cxn>
                <a:cxn ang="0">
                  <a:pos x="208" y="96"/>
                </a:cxn>
                <a:cxn ang="0">
                  <a:pos x="200" y="108"/>
                </a:cxn>
                <a:cxn ang="0">
                  <a:pos x="184" y="120"/>
                </a:cxn>
                <a:cxn ang="0">
                  <a:pos x="160" y="132"/>
                </a:cxn>
                <a:cxn ang="0">
                  <a:pos x="136" y="140"/>
                </a:cxn>
                <a:cxn ang="0">
                  <a:pos x="96" y="144"/>
                </a:cxn>
                <a:cxn ang="0">
                  <a:pos x="48" y="144"/>
                </a:cxn>
              </a:cxnLst>
              <a:rect l="0" t="0" r="0" b="0"/>
              <a:pathLst>
                <a:path w="220" h="144">
                  <a:moveTo>
                    <a:pt x="48" y="144"/>
                  </a:moveTo>
                  <a:lnTo>
                    <a:pt x="24" y="128"/>
                  </a:lnTo>
                  <a:lnTo>
                    <a:pt x="60" y="128"/>
                  </a:lnTo>
                  <a:lnTo>
                    <a:pt x="96" y="120"/>
                  </a:lnTo>
                  <a:lnTo>
                    <a:pt x="116" y="108"/>
                  </a:lnTo>
                  <a:lnTo>
                    <a:pt x="136" y="104"/>
                  </a:lnTo>
                  <a:lnTo>
                    <a:pt x="148" y="80"/>
                  </a:lnTo>
                  <a:lnTo>
                    <a:pt x="148" y="72"/>
                  </a:lnTo>
                  <a:lnTo>
                    <a:pt x="148" y="56"/>
                  </a:lnTo>
                  <a:lnTo>
                    <a:pt x="140" y="48"/>
                  </a:lnTo>
                  <a:lnTo>
                    <a:pt x="120" y="36"/>
                  </a:lnTo>
                  <a:lnTo>
                    <a:pt x="104" y="28"/>
                  </a:lnTo>
                  <a:lnTo>
                    <a:pt x="56" y="24"/>
                  </a:lnTo>
                  <a:lnTo>
                    <a:pt x="0" y="24"/>
                  </a:lnTo>
                  <a:lnTo>
                    <a:pt x="8" y="0"/>
                  </a:lnTo>
                  <a:lnTo>
                    <a:pt x="8" y="4"/>
                  </a:lnTo>
                  <a:lnTo>
                    <a:pt x="84" y="0"/>
                  </a:lnTo>
                  <a:lnTo>
                    <a:pt x="148" y="4"/>
                  </a:lnTo>
                  <a:lnTo>
                    <a:pt x="176" y="16"/>
                  </a:lnTo>
                  <a:lnTo>
                    <a:pt x="200" y="28"/>
                  </a:lnTo>
                  <a:lnTo>
                    <a:pt x="212" y="40"/>
                  </a:lnTo>
                  <a:lnTo>
                    <a:pt x="220" y="60"/>
                  </a:lnTo>
                  <a:lnTo>
                    <a:pt x="220" y="72"/>
                  </a:lnTo>
                  <a:lnTo>
                    <a:pt x="208" y="96"/>
                  </a:lnTo>
                  <a:lnTo>
                    <a:pt x="200" y="108"/>
                  </a:lnTo>
                  <a:lnTo>
                    <a:pt x="184" y="120"/>
                  </a:lnTo>
                  <a:lnTo>
                    <a:pt x="160" y="132"/>
                  </a:lnTo>
                  <a:lnTo>
                    <a:pt x="136" y="140"/>
                  </a:lnTo>
                  <a:lnTo>
                    <a:pt x="96" y="144"/>
                  </a:lnTo>
                  <a:lnTo>
                    <a:pt x="48" y="1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068" y="224"/>
              <a:ext cx="284" cy="180"/>
            </a:xfrm>
            <a:custGeom>
              <a:avLst/>
              <a:gdLst/>
              <a:ahLst/>
              <a:cxnLst>
                <a:cxn ang="0">
                  <a:pos x="72" y="180"/>
                </a:cxn>
                <a:cxn ang="0">
                  <a:pos x="52" y="168"/>
                </a:cxn>
                <a:cxn ang="0">
                  <a:pos x="40" y="164"/>
                </a:cxn>
                <a:cxn ang="0">
                  <a:pos x="128" y="156"/>
                </a:cxn>
                <a:cxn ang="0">
                  <a:pos x="156" y="152"/>
                </a:cxn>
                <a:cxn ang="0">
                  <a:pos x="176" y="140"/>
                </a:cxn>
                <a:cxn ang="0">
                  <a:pos x="192" y="128"/>
                </a:cxn>
                <a:cxn ang="0">
                  <a:pos x="204" y="108"/>
                </a:cxn>
                <a:cxn ang="0">
                  <a:pos x="212" y="84"/>
                </a:cxn>
                <a:cxn ang="0">
                  <a:pos x="216" y="72"/>
                </a:cxn>
                <a:cxn ang="0">
                  <a:pos x="212" y="52"/>
                </a:cxn>
                <a:cxn ang="0">
                  <a:pos x="192" y="36"/>
                </a:cxn>
                <a:cxn ang="0">
                  <a:pos x="176" y="24"/>
                </a:cxn>
                <a:cxn ang="0">
                  <a:pos x="144" y="16"/>
                </a:cxn>
                <a:cxn ang="0">
                  <a:pos x="84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0" y="4"/>
                </a:cxn>
                <a:cxn ang="0">
                  <a:pos x="120" y="0"/>
                </a:cxn>
                <a:cxn ang="0">
                  <a:pos x="168" y="4"/>
                </a:cxn>
                <a:cxn ang="0">
                  <a:pos x="212" y="12"/>
                </a:cxn>
                <a:cxn ang="0">
                  <a:pos x="248" y="24"/>
                </a:cxn>
                <a:cxn ang="0">
                  <a:pos x="276" y="52"/>
                </a:cxn>
                <a:cxn ang="0">
                  <a:pos x="284" y="60"/>
                </a:cxn>
                <a:cxn ang="0">
                  <a:pos x="276" y="92"/>
                </a:cxn>
                <a:cxn ang="0">
                  <a:pos x="272" y="108"/>
                </a:cxn>
                <a:cxn ang="0">
                  <a:pos x="252" y="128"/>
                </a:cxn>
                <a:cxn ang="0">
                  <a:pos x="224" y="140"/>
                </a:cxn>
                <a:cxn ang="0">
                  <a:pos x="192" y="156"/>
                </a:cxn>
                <a:cxn ang="0">
                  <a:pos x="144" y="168"/>
                </a:cxn>
                <a:cxn ang="0">
                  <a:pos x="108" y="176"/>
                </a:cxn>
                <a:cxn ang="0">
                  <a:pos x="72" y="180"/>
                </a:cxn>
              </a:cxnLst>
              <a:rect l="0" t="0" r="0" b="0"/>
              <a:pathLst>
                <a:path w="284" h="180">
                  <a:moveTo>
                    <a:pt x="72" y="180"/>
                  </a:moveTo>
                  <a:lnTo>
                    <a:pt x="52" y="168"/>
                  </a:lnTo>
                  <a:lnTo>
                    <a:pt x="40" y="164"/>
                  </a:lnTo>
                  <a:lnTo>
                    <a:pt x="128" y="156"/>
                  </a:lnTo>
                  <a:lnTo>
                    <a:pt x="156" y="152"/>
                  </a:lnTo>
                  <a:lnTo>
                    <a:pt x="176" y="140"/>
                  </a:lnTo>
                  <a:lnTo>
                    <a:pt x="192" y="128"/>
                  </a:lnTo>
                  <a:lnTo>
                    <a:pt x="204" y="108"/>
                  </a:lnTo>
                  <a:lnTo>
                    <a:pt x="212" y="84"/>
                  </a:lnTo>
                  <a:lnTo>
                    <a:pt x="216" y="72"/>
                  </a:lnTo>
                  <a:lnTo>
                    <a:pt x="212" y="52"/>
                  </a:lnTo>
                  <a:lnTo>
                    <a:pt x="192" y="36"/>
                  </a:lnTo>
                  <a:lnTo>
                    <a:pt x="176" y="24"/>
                  </a:lnTo>
                  <a:lnTo>
                    <a:pt x="144" y="16"/>
                  </a:lnTo>
                  <a:lnTo>
                    <a:pt x="84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0" y="4"/>
                  </a:lnTo>
                  <a:lnTo>
                    <a:pt x="120" y="0"/>
                  </a:lnTo>
                  <a:lnTo>
                    <a:pt x="168" y="4"/>
                  </a:lnTo>
                  <a:lnTo>
                    <a:pt x="212" y="12"/>
                  </a:lnTo>
                  <a:lnTo>
                    <a:pt x="248" y="24"/>
                  </a:lnTo>
                  <a:lnTo>
                    <a:pt x="276" y="52"/>
                  </a:lnTo>
                  <a:lnTo>
                    <a:pt x="284" y="60"/>
                  </a:lnTo>
                  <a:lnTo>
                    <a:pt x="276" y="92"/>
                  </a:lnTo>
                  <a:lnTo>
                    <a:pt x="272" y="108"/>
                  </a:lnTo>
                  <a:lnTo>
                    <a:pt x="252" y="128"/>
                  </a:lnTo>
                  <a:lnTo>
                    <a:pt x="224" y="140"/>
                  </a:lnTo>
                  <a:lnTo>
                    <a:pt x="192" y="156"/>
                  </a:lnTo>
                  <a:lnTo>
                    <a:pt x="144" y="168"/>
                  </a:lnTo>
                  <a:lnTo>
                    <a:pt x="108" y="176"/>
                  </a:lnTo>
                  <a:lnTo>
                    <a:pt x="72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3072" y="212"/>
              <a:ext cx="356" cy="216"/>
            </a:xfrm>
            <a:custGeom>
              <a:avLst/>
              <a:gdLst/>
              <a:ahLst/>
              <a:cxnLst>
                <a:cxn ang="0">
                  <a:pos x="80" y="192"/>
                </a:cxn>
                <a:cxn ang="0">
                  <a:pos x="108" y="192"/>
                </a:cxn>
                <a:cxn ang="0">
                  <a:pos x="148" y="180"/>
                </a:cxn>
                <a:cxn ang="0">
                  <a:pos x="188" y="168"/>
                </a:cxn>
                <a:cxn ang="0">
                  <a:pos x="224" y="156"/>
                </a:cxn>
                <a:cxn ang="0">
                  <a:pos x="248" y="140"/>
                </a:cxn>
                <a:cxn ang="0">
                  <a:pos x="268" y="120"/>
                </a:cxn>
                <a:cxn ang="0">
                  <a:pos x="280" y="104"/>
                </a:cxn>
                <a:cxn ang="0">
                  <a:pos x="284" y="84"/>
                </a:cxn>
                <a:cxn ang="0">
                  <a:pos x="280" y="72"/>
                </a:cxn>
                <a:cxn ang="0">
                  <a:pos x="280" y="60"/>
                </a:cxn>
                <a:cxn ang="0">
                  <a:pos x="248" y="36"/>
                </a:cxn>
                <a:cxn ang="0">
                  <a:pos x="212" y="24"/>
                </a:cxn>
                <a:cxn ang="0">
                  <a:pos x="172" y="12"/>
                </a:cxn>
                <a:cxn ang="0">
                  <a:pos x="128" y="12"/>
                </a:cxn>
                <a:cxn ang="0">
                  <a:pos x="44" y="12"/>
                </a:cxn>
                <a:cxn ang="0">
                  <a:pos x="0" y="24"/>
                </a:cxn>
                <a:cxn ang="0">
                  <a:pos x="48" y="12"/>
                </a:cxn>
                <a:cxn ang="0">
                  <a:pos x="152" y="0"/>
                </a:cxn>
                <a:cxn ang="0">
                  <a:pos x="212" y="0"/>
                </a:cxn>
                <a:cxn ang="0">
                  <a:pos x="268" y="4"/>
                </a:cxn>
                <a:cxn ang="0">
                  <a:pos x="316" y="24"/>
                </a:cxn>
                <a:cxn ang="0">
                  <a:pos x="332" y="28"/>
                </a:cxn>
                <a:cxn ang="0">
                  <a:pos x="352" y="48"/>
                </a:cxn>
                <a:cxn ang="0">
                  <a:pos x="356" y="64"/>
                </a:cxn>
                <a:cxn ang="0">
                  <a:pos x="356" y="92"/>
                </a:cxn>
                <a:cxn ang="0">
                  <a:pos x="352" y="108"/>
                </a:cxn>
                <a:cxn ang="0">
                  <a:pos x="332" y="132"/>
                </a:cxn>
                <a:cxn ang="0">
                  <a:pos x="316" y="152"/>
                </a:cxn>
                <a:cxn ang="0">
                  <a:pos x="284" y="168"/>
                </a:cxn>
                <a:cxn ang="0">
                  <a:pos x="248" y="188"/>
                </a:cxn>
                <a:cxn ang="0">
                  <a:pos x="200" y="200"/>
                </a:cxn>
                <a:cxn ang="0">
                  <a:pos x="124" y="216"/>
                </a:cxn>
                <a:cxn ang="0">
                  <a:pos x="80" y="192"/>
                </a:cxn>
              </a:cxnLst>
              <a:rect l="0" t="0" r="0" b="0"/>
              <a:pathLst>
                <a:path w="356" h="216">
                  <a:moveTo>
                    <a:pt x="80" y="192"/>
                  </a:moveTo>
                  <a:lnTo>
                    <a:pt x="108" y="192"/>
                  </a:lnTo>
                  <a:lnTo>
                    <a:pt x="148" y="180"/>
                  </a:lnTo>
                  <a:lnTo>
                    <a:pt x="188" y="168"/>
                  </a:lnTo>
                  <a:lnTo>
                    <a:pt x="224" y="156"/>
                  </a:lnTo>
                  <a:lnTo>
                    <a:pt x="248" y="140"/>
                  </a:lnTo>
                  <a:lnTo>
                    <a:pt x="268" y="120"/>
                  </a:lnTo>
                  <a:lnTo>
                    <a:pt x="280" y="104"/>
                  </a:lnTo>
                  <a:lnTo>
                    <a:pt x="284" y="84"/>
                  </a:lnTo>
                  <a:lnTo>
                    <a:pt x="280" y="72"/>
                  </a:lnTo>
                  <a:lnTo>
                    <a:pt x="280" y="60"/>
                  </a:lnTo>
                  <a:lnTo>
                    <a:pt x="248" y="36"/>
                  </a:lnTo>
                  <a:lnTo>
                    <a:pt x="212" y="24"/>
                  </a:lnTo>
                  <a:lnTo>
                    <a:pt x="172" y="12"/>
                  </a:lnTo>
                  <a:lnTo>
                    <a:pt x="128" y="12"/>
                  </a:lnTo>
                  <a:lnTo>
                    <a:pt x="44" y="12"/>
                  </a:lnTo>
                  <a:lnTo>
                    <a:pt x="0" y="24"/>
                  </a:lnTo>
                  <a:lnTo>
                    <a:pt x="48" y="12"/>
                  </a:lnTo>
                  <a:lnTo>
                    <a:pt x="152" y="0"/>
                  </a:lnTo>
                  <a:lnTo>
                    <a:pt x="212" y="0"/>
                  </a:lnTo>
                  <a:lnTo>
                    <a:pt x="268" y="4"/>
                  </a:lnTo>
                  <a:lnTo>
                    <a:pt x="316" y="24"/>
                  </a:lnTo>
                  <a:lnTo>
                    <a:pt x="332" y="28"/>
                  </a:lnTo>
                  <a:lnTo>
                    <a:pt x="352" y="48"/>
                  </a:lnTo>
                  <a:lnTo>
                    <a:pt x="356" y="64"/>
                  </a:lnTo>
                  <a:lnTo>
                    <a:pt x="356" y="92"/>
                  </a:lnTo>
                  <a:lnTo>
                    <a:pt x="352" y="108"/>
                  </a:lnTo>
                  <a:lnTo>
                    <a:pt x="332" y="132"/>
                  </a:lnTo>
                  <a:lnTo>
                    <a:pt x="316" y="152"/>
                  </a:lnTo>
                  <a:lnTo>
                    <a:pt x="284" y="168"/>
                  </a:lnTo>
                  <a:lnTo>
                    <a:pt x="248" y="188"/>
                  </a:lnTo>
                  <a:lnTo>
                    <a:pt x="200" y="200"/>
                  </a:lnTo>
                  <a:lnTo>
                    <a:pt x="124" y="216"/>
                  </a:lnTo>
                  <a:lnTo>
                    <a:pt x="80" y="19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3208" y="200"/>
              <a:ext cx="324" cy="236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72" y="212"/>
                </a:cxn>
                <a:cxn ang="0">
                  <a:pos x="112" y="200"/>
                </a:cxn>
                <a:cxn ang="0">
                  <a:pos x="148" y="188"/>
                </a:cxn>
                <a:cxn ang="0">
                  <a:pos x="180" y="168"/>
                </a:cxn>
                <a:cxn ang="0">
                  <a:pos x="204" y="152"/>
                </a:cxn>
                <a:cxn ang="0">
                  <a:pos x="216" y="128"/>
                </a:cxn>
                <a:cxn ang="0">
                  <a:pos x="220" y="104"/>
                </a:cxn>
                <a:cxn ang="0">
                  <a:pos x="220" y="76"/>
                </a:cxn>
                <a:cxn ang="0">
                  <a:pos x="220" y="60"/>
                </a:cxn>
                <a:cxn ang="0">
                  <a:pos x="192" y="36"/>
                </a:cxn>
                <a:cxn ang="0">
                  <a:pos x="160" y="24"/>
                </a:cxn>
                <a:cxn ang="0">
                  <a:pos x="124" y="12"/>
                </a:cxn>
                <a:cxn ang="0">
                  <a:pos x="84" y="4"/>
                </a:cxn>
                <a:cxn ang="0">
                  <a:pos x="132" y="0"/>
                </a:cxn>
                <a:cxn ang="0">
                  <a:pos x="204" y="4"/>
                </a:cxn>
                <a:cxn ang="0">
                  <a:pos x="252" y="16"/>
                </a:cxn>
                <a:cxn ang="0">
                  <a:pos x="288" y="36"/>
                </a:cxn>
                <a:cxn ang="0">
                  <a:pos x="308" y="48"/>
                </a:cxn>
                <a:cxn ang="0">
                  <a:pos x="320" y="64"/>
                </a:cxn>
                <a:cxn ang="0">
                  <a:pos x="324" y="84"/>
                </a:cxn>
                <a:cxn ang="0">
                  <a:pos x="324" y="96"/>
                </a:cxn>
                <a:cxn ang="0">
                  <a:pos x="320" y="116"/>
                </a:cxn>
                <a:cxn ang="0">
                  <a:pos x="308" y="132"/>
                </a:cxn>
                <a:cxn ang="0">
                  <a:pos x="272" y="156"/>
                </a:cxn>
                <a:cxn ang="0">
                  <a:pos x="220" y="180"/>
                </a:cxn>
                <a:cxn ang="0">
                  <a:pos x="160" y="200"/>
                </a:cxn>
                <a:cxn ang="0">
                  <a:pos x="60" y="224"/>
                </a:cxn>
                <a:cxn ang="0">
                  <a:pos x="12" y="228"/>
                </a:cxn>
                <a:cxn ang="0">
                  <a:pos x="12" y="236"/>
                </a:cxn>
                <a:cxn ang="0">
                  <a:pos x="0" y="228"/>
                </a:cxn>
              </a:cxnLst>
              <a:rect l="0" t="0" r="0" b="0"/>
              <a:pathLst>
                <a:path w="324" h="236">
                  <a:moveTo>
                    <a:pt x="0" y="228"/>
                  </a:moveTo>
                  <a:lnTo>
                    <a:pt x="72" y="212"/>
                  </a:lnTo>
                  <a:lnTo>
                    <a:pt x="112" y="200"/>
                  </a:lnTo>
                  <a:lnTo>
                    <a:pt x="148" y="188"/>
                  </a:lnTo>
                  <a:lnTo>
                    <a:pt x="180" y="168"/>
                  </a:lnTo>
                  <a:lnTo>
                    <a:pt x="204" y="152"/>
                  </a:lnTo>
                  <a:lnTo>
                    <a:pt x="216" y="128"/>
                  </a:lnTo>
                  <a:lnTo>
                    <a:pt x="220" y="104"/>
                  </a:lnTo>
                  <a:lnTo>
                    <a:pt x="220" y="76"/>
                  </a:lnTo>
                  <a:lnTo>
                    <a:pt x="220" y="60"/>
                  </a:lnTo>
                  <a:lnTo>
                    <a:pt x="192" y="36"/>
                  </a:lnTo>
                  <a:lnTo>
                    <a:pt x="160" y="24"/>
                  </a:lnTo>
                  <a:lnTo>
                    <a:pt x="124" y="12"/>
                  </a:lnTo>
                  <a:lnTo>
                    <a:pt x="84" y="4"/>
                  </a:lnTo>
                  <a:lnTo>
                    <a:pt x="132" y="0"/>
                  </a:lnTo>
                  <a:lnTo>
                    <a:pt x="204" y="4"/>
                  </a:lnTo>
                  <a:lnTo>
                    <a:pt x="252" y="16"/>
                  </a:lnTo>
                  <a:lnTo>
                    <a:pt x="288" y="36"/>
                  </a:lnTo>
                  <a:lnTo>
                    <a:pt x="308" y="48"/>
                  </a:lnTo>
                  <a:lnTo>
                    <a:pt x="320" y="64"/>
                  </a:lnTo>
                  <a:lnTo>
                    <a:pt x="324" y="84"/>
                  </a:lnTo>
                  <a:lnTo>
                    <a:pt x="324" y="96"/>
                  </a:lnTo>
                  <a:lnTo>
                    <a:pt x="320" y="116"/>
                  </a:lnTo>
                  <a:lnTo>
                    <a:pt x="308" y="132"/>
                  </a:lnTo>
                  <a:lnTo>
                    <a:pt x="272" y="156"/>
                  </a:lnTo>
                  <a:lnTo>
                    <a:pt x="220" y="180"/>
                  </a:lnTo>
                  <a:lnTo>
                    <a:pt x="160" y="200"/>
                  </a:lnTo>
                  <a:lnTo>
                    <a:pt x="60" y="224"/>
                  </a:lnTo>
                  <a:lnTo>
                    <a:pt x="12" y="228"/>
                  </a:lnTo>
                  <a:lnTo>
                    <a:pt x="12" y="236"/>
                  </a:lnTo>
                  <a:lnTo>
                    <a:pt x="0" y="2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3220" y="168"/>
              <a:ext cx="440" cy="284"/>
            </a:xfrm>
            <a:custGeom>
              <a:avLst/>
              <a:gdLst/>
              <a:ahLst/>
              <a:cxnLst>
                <a:cxn ang="0">
                  <a:pos x="0" y="268"/>
                </a:cxn>
                <a:cxn ang="0">
                  <a:pos x="64" y="256"/>
                </a:cxn>
                <a:cxn ang="0">
                  <a:pos x="168" y="232"/>
                </a:cxn>
                <a:cxn ang="0">
                  <a:pos x="220" y="212"/>
                </a:cxn>
                <a:cxn ang="0">
                  <a:pos x="272" y="188"/>
                </a:cxn>
                <a:cxn ang="0">
                  <a:pos x="300" y="164"/>
                </a:cxn>
                <a:cxn ang="0">
                  <a:pos x="312" y="148"/>
                </a:cxn>
                <a:cxn ang="0">
                  <a:pos x="320" y="128"/>
                </a:cxn>
                <a:cxn ang="0">
                  <a:pos x="320" y="116"/>
                </a:cxn>
                <a:cxn ang="0">
                  <a:pos x="312" y="96"/>
                </a:cxn>
                <a:cxn ang="0">
                  <a:pos x="300" y="72"/>
                </a:cxn>
                <a:cxn ang="0">
                  <a:pos x="272" y="56"/>
                </a:cxn>
                <a:cxn ang="0">
                  <a:pos x="236" y="44"/>
                </a:cxn>
                <a:cxn ang="0">
                  <a:pos x="180" y="32"/>
                </a:cxn>
                <a:cxn ang="0">
                  <a:pos x="120" y="24"/>
                </a:cxn>
                <a:cxn ang="0">
                  <a:pos x="84" y="32"/>
                </a:cxn>
                <a:cxn ang="0">
                  <a:pos x="156" y="8"/>
                </a:cxn>
                <a:cxn ang="0">
                  <a:pos x="208" y="0"/>
                </a:cxn>
                <a:cxn ang="0">
                  <a:pos x="272" y="0"/>
                </a:cxn>
                <a:cxn ang="0">
                  <a:pos x="272" y="8"/>
                </a:cxn>
                <a:cxn ang="0">
                  <a:pos x="272" y="0"/>
                </a:cxn>
                <a:cxn ang="0">
                  <a:pos x="324" y="12"/>
                </a:cxn>
                <a:cxn ang="0">
                  <a:pos x="380" y="36"/>
                </a:cxn>
                <a:cxn ang="0">
                  <a:pos x="408" y="56"/>
                </a:cxn>
                <a:cxn ang="0">
                  <a:pos x="428" y="68"/>
                </a:cxn>
                <a:cxn ang="0">
                  <a:pos x="440" y="92"/>
                </a:cxn>
                <a:cxn ang="0">
                  <a:pos x="432" y="116"/>
                </a:cxn>
                <a:cxn ang="0">
                  <a:pos x="420" y="148"/>
                </a:cxn>
                <a:cxn ang="0">
                  <a:pos x="392" y="176"/>
                </a:cxn>
                <a:cxn ang="0">
                  <a:pos x="348" y="208"/>
                </a:cxn>
                <a:cxn ang="0">
                  <a:pos x="252" y="236"/>
                </a:cxn>
                <a:cxn ang="0">
                  <a:pos x="160" y="268"/>
                </a:cxn>
                <a:cxn ang="0">
                  <a:pos x="72" y="284"/>
                </a:cxn>
                <a:cxn ang="0">
                  <a:pos x="0" y="268"/>
                </a:cxn>
              </a:cxnLst>
              <a:rect l="0" t="0" r="0" b="0"/>
              <a:pathLst>
                <a:path w="440" h="284">
                  <a:moveTo>
                    <a:pt x="0" y="268"/>
                  </a:moveTo>
                  <a:lnTo>
                    <a:pt x="64" y="256"/>
                  </a:lnTo>
                  <a:lnTo>
                    <a:pt x="168" y="232"/>
                  </a:lnTo>
                  <a:lnTo>
                    <a:pt x="220" y="212"/>
                  </a:lnTo>
                  <a:lnTo>
                    <a:pt x="272" y="188"/>
                  </a:lnTo>
                  <a:lnTo>
                    <a:pt x="300" y="164"/>
                  </a:lnTo>
                  <a:lnTo>
                    <a:pt x="312" y="148"/>
                  </a:lnTo>
                  <a:lnTo>
                    <a:pt x="320" y="128"/>
                  </a:lnTo>
                  <a:lnTo>
                    <a:pt x="320" y="116"/>
                  </a:lnTo>
                  <a:lnTo>
                    <a:pt x="312" y="96"/>
                  </a:lnTo>
                  <a:lnTo>
                    <a:pt x="300" y="72"/>
                  </a:lnTo>
                  <a:lnTo>
                    <a:pt x="272" y="56"/>
                  </a:lnTo>
                  <a:lnTo>
                    <a:pt x="236" y="44"/>
                  </a:lnTo>
                  <a:lnTo>
                    <a:pt x="180" y="32"/>
                  </a:lnTo>
                  <a:lnTo>
                    <a:pt x="120" y="24"/>
                  </a:lnTo>
                  <a:lnTo>
                    <a:pt x="84" y="32"/>
                  </a:lnTo>
                  <a:lnTo>
                    <a:pt x="156" y="8"/>
                  </a:lnTo>
                  <a:lnTo>
                    <a:pt x="208" y="0"/>
                  </a:lnTo>
                  <a:lnTo>
                    <a:pt x="272" y="0"/>
                  </a:lnTo>
                  <a:lnTo>
                    <a:pt x="272" y="8"/>
                  </a:lnTo>
                  <a:lnTo>
                    <a:pt x="272" y="0"/>
                  </a:lnTo>
                  <a:lnTo>
                    <a:pt x="324" y="12"/>
                  </a:lnTo>
                  <a:lnTo>
                    <a:pt x="380" y="36"/>
                  </a:lnTo>
                  <a:lnTo>
                    <a:pt x="408" y="56"/>
                  </a:lnTo>
                  <a:lnTo>
                    <a:pt x="428" y="68"/>
                  </a:lnTo>
                  <a:lnTo>
                    <a:pt x="440" y="92"/>
                  </a:lnTo>
                  <a:lnTo>
                    <a:pt x="432" y="116"/>
                  </a:lnTo>
                  <a:lnTo>
                    <a:pt x="420" y="148"/>
                  </a:lnTo>
                  <a:lnTo>
                    <a:pt x="392" y="176"/>
                  </a:lnTo>
                  <a:lnTo>
                    <a:pt x="348" y="208"/>
                  </a:lnTo>
                  <a:lnTo>
                    <a:pt x="252" y="236"/>
                  </a:lnTo>
                  <a:lnTo>
                    <a:pt x="160" y="268"/>
                  </a:lnTo>
                  <a:lnTo>
                    <a:pt x="72" y="284"/>
                  </a:lnTo>
                  <a:lnTo>
                    <a:pt x="0" y="2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3304" y="176"/>
              <a:ext cx="452" cy="284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88" y="260"/>
                </a:cxn>
                <a:cxn ang="0">
                  <a:pos x="176" y="236"/>
                </a:cxn>
                <a:cxn ang="0">
                  <a:pos x="272" y="200"/>
                </a:cxn>
                <a:cxn ang="0">
                  <a:pos x="312" y="168"/>
                </a:cxn>
                <a:cxn ang="0">
                  <a:pos x="336" y="140"/>
                </a:cxn>
                <a:cxn ang="0">
                  <a:pos x="356" y="108"/>
                </a:cxn>
                <a:cxn ang="0">
                  <a:pos x="356" y="84"/>
                </a:cxn>
                <a:cxn ang="0">
                  <a:pos x="344" y="60"/>
                </a:cxn>
                <a:cxn ang="0">
                  <a:pos x="324" y="40"/>
                </a:cxn>
                <a:cxn ang="0">
                  <a:pos x="296" y="28"/>
                </a:cxn>
                <a:cxn ang="0">
                  <a:pos x="272" y="12"/>
                </a:cxn>
                <a:cxn ang="0">
                  <a:pos x="240" y="0"/>
                </a:cxn>
                <a:cxn ang="0">
                  <a:pos x="276" y="0"/>
                </a:cxn>
                <a:cxn ang="0">
                  <a:pos x="324" y="4"/>
                </a:cxn>
                <a:cxn ang="0">
                  <a:pos x="380" y="24"/>
                </a:cxn>
                <a:cxn ang="0">
                  <a:pos x="404" y="36"/>
                </a:cxn>
                <a:cxn ang="0">
                  <a:pos x="428" y="52"/>
                </a:cxn>
                <a:cxn ang="0">
                  <a:pos x="448" y="76"/>
                </a:cxn>
                <a:cxn ang="0">
                  <a:pos x="452" y="116"/>
                </a:cxn>
                <a:cxn ang="0">
                  <a:pos x="448" y="128"/>
                </a:cxn>
                <a:cxn ang="0">
                  <a:pos x="428" y="152"/>
                </a:cxn>
                <a:cxn ang="0">
                  <a:pos x="412" y="168"/>
                </a:cxn>
                <a:cxn ang="0">
                  <a:pos x="372" y="188"/>
                </a:cxn>
                <a:cxn ang="0">
                  <a:pos x="332" y="204"/>
                </a:cxn>
                <a:cxn ang="0">
                  <a:pos x="264" y="228"/>
                </a:cxn>
                <a:cxn ang="0">
                  <a:pos x="176" y="252"/>
                </a:cxn>
                <a:cxn ang="0">
                  <a:pos x="100" y="272"/>
                </a:cxn>
                <a:cxn ang="0">
                  <a:pos x="40" y="284"/>
                </a:cxn>
                <a:cxn ang="0">
                  <a:pos x="0" y="276"/>
                </a:cxn>
              </a:cxnLst>
              <a:rect l="0" t="0" r="0" b="0"/>
              <a:pathLst>
                <a:path w="452" h="284">
                  <a:moveTo>
                    <a:pt x="0" y="276"/>
                  </a:moveTo>
                  <a:lnTo>
                    <a:pt x="88" y="260"/>
                  </a:lnTo>
                  <a:lnTo>
                    <a:pt x="176" y="236"/>
                  </a:lnTo>
                  <a:lnTo>
                    <a:pt x="272" y="200"/>
                  </a:lnTo>
                  <a:lnTo>
                    <a:pt x="312" y="168"/>
                  </a:lnTo>
                  <a:lnTo>
                    <a:pt x="336" y="140"/>
                  </a:lnTo>
                  <a:lnTo>
                    <a:pt x="356" y="108"/>
                  </a:lnTo>
                  <a:lnTo>
                    <a:pt x="356" y="84"/>
                  </a:lnTo>
                  <a:lnTo>
                    <a:pt x="344" y="60"/>
                  </a:lnTo>
                  <a:lnTo>
                    <a:pt x="324" y="40"/>
                  </a:lnTo>
                  <a:lnTo>
                    <a:pt x="296" y="28"/>
                  </a:lnTo>
                  <a:lnTo>
                    <a:pt x="272" y="12"/>
                  </a:lnTo>
                  <a:lnTo>
                    <a:pt x="240" y="0"/>
                  </a:lnTo>
                  <a:lnTo>
                    <a:pt x="276" y="0"/>
                  </a:lnTo>
                  <a:lnTo>
                    <a:pt x="324" y="4"/>
                  </a:lnTo>
                  <a:lnTo>
                    <a:pt x="380" y="24"/>
                  </a:lnTo>
                  <a:lnTo>
                    <a:pt x="404" y="36"/>
                  </a:lnTo>
                  <a:lnTo>
                    <a:pt x="428" y="52"/>
                  </a:lnTo>
                  <a:lnTo>
                    <a:pt x="448" y="76"/>
                  </a:lnTo>
                  <a:lnTo>
                    <a:pt x="452" y="116"/>
                  </a:lnTo>
                  <a:lnTo>
                    <a:pt x="448" y="128"/>
                  </a:lnTo>
                  <a:lnTo>
                    <a:pt x="428" y="152"/>
                  </a:lnTo>
                  <a:lnTo>
                    <a:pt x="412" y="168"/>
                  </a:lnTo>
                  <a:lnTo>
                    <a:pt x="372" y="188"/>
                  </a:lnTo>
                  <a:lnTo>
                    <a:pt x="332" y="204"/>
                  </a:lnTo>
                  <a:lnTo>
                    <a:pt x="264" y="228"/>
                  </a:lnTo>
                  <a:lnTo>
                    <a:pt x="176" y="252"/>
                  </a:lnTo>
                  <a:lnTo>
                    <a:pt x="100" y="272"/>
                  </a:lnTo>
                  <a:lnTo>
                    <a:pt x="40" y="284"/>
                  </a:lnTo>
                  <a:lnTo>
                    <a:pt x="0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3344" y="204"/>
              <a:ext cx="480" cy="260"/>
            </a:xfrm>
            <a:custGeom>
              <a:avLst/>
              <a:gdLst/>
              <a:ahLst/>
              <a:cxnLst>
                <a:cxn ang="0">
                  <a:pos x="236" y="220"/>
                </a:cxn>
                <a:cxn ang="0">
                  <a:pos x="196" y="236"/>
                </a:cxn>
                <a:cxn ang="0">
                  <a:pos x="152" y="248"/>
                </a:cxn>
                <a:cxn ang="0">
                  <a:pos x="104" y="256"/>
                </a:cxn>
                <a:cxn ang="0">
                  <a:pos x="48" y="260"/>
                </a:cxn>
                <a:cxn ang="0">
                  <a:pos x="0" y="256"/>
                </a:cxn>
                <a:cxn ang="0">
                  <a:pos x="60" y="248"/>
                </a:cxn>
                <a:cxn ang="0">
                  <a:pos x="136" y="232"/>
                </a:cxn>
                <a:cxn ang="0">
                  <a:pos x="232" y="200"/>
                </a:cxn>
                <a:cxn ang="0">
                  <a:pos x="292" y="184"/>
                </a:cxn>
                <a:cxn ang="0">
                  <a:pos x="340" y="160"/>
                </a:cxn>
                <a:cxn ang="0">
                  <a:pos x="376" y="140"/>
                </a:cxn>
                <a:cxn ang="0">
                  <a:pos x="396" y="124"/>
                </a:cxn>
                <a:cxn ang="0">
                  <a:pos x="412" y="100"/>
                </a:cxn>
                <a:cxn ang="0">
                  <a:pos x="420" y="88"/>
                </a:cxn>
                <a:cxn ang="0">
                  <a:pos x="412" y="48"/>
                </a:cxn>
                <a:cxn ang="0">
                  <a:pos x="388" y="20"/>
                </a:cxn>
                <a:cxn ang="0">
                  <a:pos x="360" y="0"/>
                </a:cxn>
                <a:cxn ang="0">
                  <a:pos x="408" y="8"/>
                </a:cxn>
                <a:cxn ang="0">
                  <a:pos x="432" y="20"/>
                </a:cxn>
                <a:cxn ang="0">
                  <a:pos x="456" y="32"/>
                </a:cxn>
                <a:cxn ang="0">
                  <a:pos x="472" y="56"/>
                </a:cxn>
                <a:cxn ang="0">
                  <a:pos x="480" y="88"/>
                </a:cxn>
                <a:cxn ang="0">
                  <a:pos x="468" y="104"/>
                </a:cxn>
                <a:cxn ang="0">
                  <a:pos x="424" y="148"/>
                </a:cxn>
                <a:cxn ang="0">
                  <a:pos x="396" y="172"/>
                </a:cxn>
                <a:cxn ang="0">
                  <a:pos x="352" y="196"/>
                </a:cxn>
                <a:cxn ang="0">
                  <a:pos x="304" y="212"/>
                </a:cxn>
                <a:cxn ang="0">
                  <a:pos x="244" y="220"/>
                </a:cxn>
                <a:cxn ang="0">
                  <a:pos x="244" y="224"/>
                </a:cxn>
                <a:cxn ang="0">
                  <a:pos x="236" y="220"/>
                </a:cxn>
              </a:cxnLst>
              <a:rect l="0" t="0" r="0" b="0"/>
              <a:pathLst>
                <a:path w="480" h="260">
                  <a:moveTo>
                    <a:pt x="236" y="220"/>
                  </a:moveTo>
                  <a:lnTo>
                    <a:pt x="196" y="236"/>
                  </a:lnTo>
                  <a:lnTo>
                    <a:pt x="152" y="248"/>
                  </a:lnTo>
                  <a:lnTo>
                    <a:pt x="104" y="256"/>
                  </a:lnTo>
                  <a:lnTo>
                    <a:pt x="48" y="260"/>
                  </a:lnTo>
                  <a:lnTo>
                    <a:pt x="0" y="256"/>
                  </a:lnTo>
                  <a:lnTo>
                    <a:pt x="60" y="248"/>
                  </a:lnTo>
                  <a:lnTo>
                    <a:pt x="136" y="232"/>
                  </a:lnTo>
                  <a:lnTo>
                    <a:pt x="232" y="200"/>
                  </a:lnTo>
                  <a:lnTo>
                    <a:pt x="292" y="184"/>
                  </a:lnTo>
                  <a:lnTo>
                    <a:pt x="340" y="160"/>
                  </a:lnTo>
                  <a:lnTo>
                    <a:pt x="376" y="140"/>
                  </a:lnTo>
                  <a:lnTo>
                    <a:pt x="396" y="124"/>
                  </a:lnTo>
                  <a:lnTo>
                    <a:pt x="412" y="100"/>
                  </a:lnTo>
                  <a:lnTo>
                    <a:pt x="420" y="88"/>
                  </a:lnTo>
                  <a:lnTo>
                    <a:pt x="412" y="48"/>
                  </a:lnTo>
                  <a:lnTo>
                    <a:pt x="388" y="20"/>
                  </a:lnTo>
                  <a:lnTo>
                    <a:pt x="360" y="0"/>
                  </a:lnTo>
                  <a:lnTo>
                    <a:pt x="408" y="8"/>
                  </a:lnTo>
                  <a:lnTo>
                    <a:pt x="432" y="20"/>
                  </a:lnTo>
                  <a:lnTo>
                    <a:pt x="456" y="32"/>
                  </a:lnTo>
                  <a:lnTo>
                    <a:pt x="472" y="56"/>
                  </a:lnTo>
                  <a:lnTo>
                    <a:pt x="480" y="88"/>
                  </a:lnTo>
                  <a:lnTo>
                    <a:pt x="468" y="104"/>
                  </a:lnTo>
                  <a:lnTo>
                    <a:pt x="424" y="148"/>
                  </a:lnTo>
                  <a:lnTo>
                    <a:pt x="396" y="172"/>
                  </a:lnTo>
                  <a:lnTo>
                    <a:pt x="352" y="196"/>
                  </a:lnTo>
                  <a:lnTo>
                    <a:pt x="304" y="212"/>
                  </a:lnTo>
                  <a:lnTo>
                    <a:pt x="244" y="220"/>
                  </a:lnTo>
                  <a:lnTo>
                    <a:pt x="244" y="224"/>
                  </a:lnTo>
                  <a:lnTo>
                    <a:pt x="236" y="2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3504" y="152"/>
              <a:ext cx="380" cy="276"/>
            </a:xfrm>
            <a:custGeom>
              <a:avLst/>
              <a:gdLst/>
              <a:ahLst/>
              <a:cxnLst>
                <a:cxn ang="0">
                  <a:pos x="88" y="276"/>
                </a:cxn>
                <a:cxn ang="0">
                  <a:pos x="148" y="264"/>
                </a:cxn>
                <a:cxn ang="0">
                  <a:pos x="200" y="248"/>
                </a:cxn>
                <a:cxn ang="0">
                  <a:pos x="236" y="228"/>
                </a:cxn>
                <a:cxn ang="0">
                  <a:pos x="272" y="204"/>
                </a:cxn>
                <a:cxn ang="0">
                  <a:pos x="308" y="156"/>
                </a:cxn>
                <a:cxn ang="0">
                  <a:pos x="324" y="140"/>
                </a:cxn>
                <a:cxn ang="0">
                  <a:pos x="320" y="100"/>
                </a:cxn>
                <a:cxn ang="0">
                  <a:pos x="300" y="84"/>
                </a:cxn>
                <a:cxn ang="0">
                  <a:pos x="272" y="60"/>
                </a:cxn>
                <a:cxn ang="0">
                  <a:pos x="236" y="52"/>
                </a:cxn>
                <a:cxn ang="0">
                  <a:pos x="192" y="48"/>
                </a:cxn>
                <a:cxn ang="0">
                  <a:pos x="136" y="28"/>
                </a:cxn>
                <a:cxn ang="0">
                  <a:pos x="88" y="24"/>
                </a:cxn>
                <a:cxn ang="0">
                  <a:pos x="28" y="24"/>
                </a:cxn>
                <a:cxn ang="0">
                  <a:pos x="0" y="16"/>
                </a:cxn>
                <a:cxn ang="0">
                  <a:pos x="52" y="4"/>
                </a:cxn>
                <a:cxn ang="0">
                  <a:pos x="96" y="0"/>
                </a:cxn>
                <a:cxn ang="0">
                  <a:pos x="136" y="0"/>
                </a:cxn>
                <a:cxn ang="0">
                  <a:pos x="192" y="4"/>
                </a:cxn>
                <a:cxn ang="0">
                  <a:pos x="248" y="16"/>
                </a:cxn>
                <a:cxn ang="0">
                  <a:pos x="300" y="40"/>
                </a:cxn>
                <a:cxn ang="0">
                  <a:pos x="348" y="76"/>
                </a:cxn>
                <a:cxn ang="0">
                  <a:pos x="368" y="88"/>
                </a:cxn>
                <a:cxn ang="0">
                  <a:pos x="372" y="112"/>
                </a:cxn>
                <a:cxn ang="0">
                  <a:pos x="380" y="140"/>
                </a:cxn>
                <a:cxn ang="0">
                  <a:pos x="368" y="164"/>
                </a:cxn>
                <a:cxn ang="0">
                  <a:pos x="344" y="188"/>
                </a:cxn>
                <a:cxn ang="0">
                  <a:pos x="312" y="204"/>
                </a:cxn>
                <a:cxn ang="0">
                  <a:pos x="272" y="228"/>
                </a:cxn>
                <a:cxn ang="0">
                  <a:pos x="216" y="252"/>
                </a:cxn>
                <a:cxn ang="0">
                  <a:pos x="172" y="272"/>
                </a:cxn>
                <a:cxn ang="0">
                  <a:pos x="144" y="276"/>
                </a:cxn>
                <a:cxn ang="0">
                  <a:pos x="88" y="276"/>
                </a:cxn>
              </a:cxnLst>
              <a:rect l="0" t="0" r="0" b="0"/>
              <a:pathLst>
                <a:path w="380" h="276">
                  <a:moveTo>
                    <a:pt x="88" y="276"/>
                  </a:moveTo>
                  <a:lnTo>
                    <a:pt x="148" y="264"/>
                  </a:lnTo>
                  <a:lnTo>
                    <a:pt x="200" y="248"/>
                  </a:lnTo>
                  <a:lnTo>
                    <a:pt x="236" y="228"/>
                  </a:lnTo>
                  <a:lnTo>
                    <a:pt x="272" y="204"/>
                  </a:lnTo>
                  <a:lnTo>
                    <a:pt x="308" y="156"/>
                  </a:lnTo>
                  <a:lnTo>
                    <a:pt x="324" y="140"/>
                  </a:lnTo>
                  <a:lnTo>
                    <a:pt x="320" y="100"/>
                  </a:lnTo>
                  <a:lnTo>
                    <a:pt x="300" y="84"/>
                  </a:lnTo>
                  <a:lnTo>
                    <a:pt x="272" y="60"/>
                  </a:lnTo>
                  <a:lnTo>
                    <a:pt x="236" y="52"/>
                  </a:lnTo>
                  <a:lnTo>
                    <a:pt x="192" y="48"/>
                  </a:lnTo>
                  <a:lnTo>
                    <a:pt x="136" y="28"/>
                  </a:lnTo>
                  <a:lnTo>
                    <a:pt x="88" y="24"/>
                  </a:lnTo>
                  <a:lnTo>
                    <a:pt x="28" y="24"/>
                  </a:lnTo>
                  <a:lnTo>
                    <a:pt x="0" y="16"/>
                  </a:lnTo>
                  <a:lnTo>
                    <a:pt x="52" y="4"/>
                  </a:lnTo>
                  <a:lnTo>
                    <a:pt x="96" y="0"/>
                  </a:lnTo>
                  <a:lnTo>
                    <a:pt x="136" y="0"/>
                  </a:lnTo>
                  <a:lnTo>
                    <a:pt x="192" y="4"/>
                  </a:lnTo>
                  <a:lnTo>
                    <a:pt x="248" y="16"/>
                  </a:lnTo>
                  <a:lnTo>
                    <a:pt x="300" y="40"/>
                  </a:lnTo>
                  <a:lnTo>
                    <a:pt x="348" y="76"/>
                  </a:lnTo>
                  <a:lnTo>
                    <a:pt x="368" y="88"/>
                  </a:lnTo>
                  <a:lnTo>
                    <a:pt x="372" y="112"/>
                  </a:lnTo>
                  <a:lnTo>
                    <a:pt x="380" y="140"/>
                  </a:lnTo>
                  <a:lnTo>
                    <a:pt x="368" y="164"/>
                  </a:lnTo>
                  <a:lnTo>
                    <a:pt x="344" y="188"/>
                  </a:lnTo>
                  <a:lnTo>
                    <a:pt x="312" y="204"/>
                  </a:lnTo>
                  <a:lnTo>
                    <a:pt x="272" y="228"/>
                  </a:lnTo>
                  <a:lnTo>
                    <a:pt x="216" y="252"/>
                  </a:lnTo>
                  <a:lnTo>
                    <a:pt x="172" y="272"/>
                  </a:lnTo>
                  <a:lnTo>
                    <a:pt x="144" y="276"/>
                  </a:lnTo>
                  <a:lnTo>
                    <a:pt x="88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3660" y="156"/>
              <a:ext cx="288" cy="280"/>
            </a:xfrm>
            <a:custGeom>
              <a:avLst/>
              <a:gdLst/>
              <a:ahLst/>
              <a:cxnLst>
                <a:cxn ang="0">
                  <a:pos x="60" y="272"/>
                </a:cxn>
                <a:cxn ang="0">
                  <a:pos x="0" y="280"/>
                </a:cxn>
                <a:cxn ang="0">
                  <a:pos x="72" y="248"/>
                </a:cxn>
                <a:cxn ang="0">
                  <a:pos x="116" y="232"/>
                </a:cxn>
                <a:cxn ang="0">
                  <a:pos x="156" y="208"/>
                </a:cxn>
                <a:cxn ang="0">
                  <a:pos x="192" y="184"/>
                </a:cxn>
                <a:cxn ang="0">
                  <a:pos x="216" y="160"/>
                </a:cxn>
                <a:cxn ang="0">
                  <a:pos x="224" y="136"/>
                </a:cxn>
                <a:cxn ang="0">
                  <a:pos x="224" y="108"/>
                </a:cxn>
                <a:cxn ang="0">
                  <a:pos x="216" y="84"/>
                </a:cxn>
                <a:cxn ang="0">
                  <a:pos x="200" y="72"/>
                </a:cxn>
                <a:cxn ang="0">
                  <a:pos x="164" y="44"/>
                </a:cxn>
                <a:cxn ang="0">
                  <a:pos x="128" y="24"/>
                </a:cxn>
                <a:cxn ang="0">
                  <a:pos x="92" y="8"/>
                </a:cxn>
                <a:cxn ang="0">
                  <a:pos x="56" y="0"/>
                </a:cxn>
                <a:cxn ang="0">
                  <a:pos x="92" y="0"/>
                </a:cxn>
                <a:cxn ang="0">
                  <a:pos x="144" y="8"/>
                </a:cxn>
                <a:cxn ang="0">
                  <a:pos x="212" y="32"/>
                </a:cxn>
                <a:cxn ang="0">
                  <a:pos x="240" y="48"/>
                </a:cxn>
                <a:cxn ang="0">
                  <a:pos x="276" y="72"/>
                </a:cxn>
                <a:cxn ang="0">
                  <a:pos x="284" y="84"/>
                </a:cxn>
                <a:cxn ang="0">
                  <a:pos x="288" y="104"/>
                </a:cxn>
                <a:cxn ang="0">
                  <a:pos x="284" y="136"/>
                </a:cxn>
                <a:cxn ang="0">
                  <a:pos x="276" y="152"/>
                </a:cxn>
                <a:cxn ang="0">
                  <a:pos x="260" y="176"/>
                </a:cxn>
                <a:cxn ang="0">
                  <a:pos x="236" y="196"/>
                </a:cxn>
                <a:cxn ang="0">
                  <a:pos x="204" y="208"/>
                </a:cxn>
                <a:cxn ang="0">
                  <a:pos x="152" y="236"/>
                </a:cxn>
                <a:cxn ang="0">
                  <a:pos x="104" y="260"/>
                </a:cxn>
                <a:cxn ang="0">
                  <a:pos x="60" y="272"/>
                </a:cxn>
              </a:cxnLst>
              <a:rect l="0" t="0" r="0" b="0"/>
              <a:pathLst>
                <a:path w="288" h="280">
                  <a:moveTo>
                    <a:pt x="60" y="272"/>
                  </a:moveTo>
                  <a:lnTo>
                    <a:pt x="0" y="280"/>
                  </a:lnTo>
                  <a:lnTo>
                    <a:pt x="72" y="248"/>
                  </a:lnTo>
                  <a:lnTo>
                    <a:pt x="116" y="232"/>
                  </a:lnTo>
                  <a:lnTo>
                    <a:pt x="156" y="208"/>
                  </a:lnTo>
                  <a:lnTo>
                    <a:pt x="192" y="184"/>
                  </a:lnTo>
                  <a:lnTo>
                    <a:pt x="216" y="160"/>
                  </a:lnTo>
                  <a:lnTo>
                    <a:pt x="224" y="136"/>
                  </a:lnTo>
                  <a:lnTo>
                    <a:pt x="224" y="108"/>
                  </a:lnTo>
                  <a:lnTo>
                    <a:pt x="216" y="84"/>
                  </a:lnTo>
                  <a:lnTo>
                    <a:pt x="200" y="72"/>
                  </a:lnTo>
                  <a:lnTo>
                    <a:pt x="164" y="44"/>
                  </a:lnTo>
                  <a:lnTo>
                    <a:pt x="128" y="24"/>
                  </a:lnTo>
                  <a:lnTo>
                    <a:pt x="92" y="8"/>
                  </a:lnTo>
                  <a:lnTo>
                    <a:pt x="56" y="0"/>
                  </a:lnTo>
                  <a:lnTo>
                    <a:pt x="92" y="0"/>
                  </a:lnTo>
                  <a:lnTo>
                    <a:pt x="144" y="8"/>
                  </a:lnTo>
                  <a:lnTo>
                    <a:pt x="212" y="32"/>
                  </a:lnTo>
                  <a:lnTo>
                    <a:pt x="240" y="48"/>
                  </a:lnTo>
                  <a:lnTo>
                    <a:pt x="276" y="72"/>
                  </a:lnTo>
                  <a:lnTo>
                    <a:pt x="284" y="84"/>
                  </a:lnTo>
                  <a:lnTo>
                    <a:pt x="288" y="104"/>
                  </a:lnTo>
                  <a:lnTo>
                    <a:pt x="284" y="136"/>
                  </a:lnTo>
                  <a:lnTo>
                    <a:pt x="276" y="152"/>
                  </a:lnTo>
                  <a:lnTo>
                    <a:pt x="260" y="176"/>
                  </a:lnTo>
                  <a:lnTo>
                    <a:pt x="236" y="196"/>
                  </a:lnTo>
                  <a:lnTo>
                    <a:pt x="204" y="208"/>
                  </a:lnTo>
                  <a:lnTo>
                    <a:pt x="152" y="236"/>
                  </a:lnTo>
                  <a:lnTo>
                    <a:pt x="104" y="260"/>
                  </a:lnTo>
                  <a:lnTo>
                    <a:pt x="6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3740" y="144"/>
              <a:ext cx="296" cy="284"/>
            </a:xfrm>
            <a:custGeom>
              <a:avLst/>
              <a:gdLst/>
              <a:ahLst/>
              <a:cxnLst>
                <a:cxn ang="0">
                  <a:pos x="60" y="280"/>
                </a:cxn>
                <a:cxn ang="0">
                  <a:pos x="0" y="284"/>
                </a:cxn>
                <a:cxn ang="0">
                  <a:pos x="84" y="248"/>
                </a:cxn>
                <a:cxn ang="0">
                  <a:pos x="132" y="224"/>
                </a:cxn>
                <a:cxn ang="0">
                  <a:pos x="160" y="208"/>
                </a:cxn>
                <a:cxn ang="0">
                  <a:pos x="184" y="188"/>
                </a:cxn>
                <a:cxn ang="0">
                  <a:pos x="196" y="172"/>
                </a:cxn>
                <a:cxn ang="0">
                  <a:pos x="208" y="148"/>
                </a:cxn>
                <a:cxn ang="0">
                  <a:pos x="208" y="116"/>
                </a:cxn>
                <a:cxn ang="0">
                  <a:pos x="208" y="96"/>
                </a:cxn>
                <a:cxn ang="0">
                  <a:pos x="196" y="80"/>
                </a:cxn>
                <a:cxn ang="0">
                  <a:pos x="148" y="44"/>
                </a:cxn>
                <a:cxn ang="0">
                  <a:pos x="96" y="20"/>
                </a:cxn>
                <a:cxn ang="0">
                  <a:pos x="40" y="12"/>
                </a:cxn>
                <a:cxn ang="0">
                  <a:pos x="0" y="8"/>
                </a:cxn>
                <a:cxn ang="0">
                  <a:pos x="48" y="0"/>
                </a:cxn>
                <a:cxn ang="0">
                  <a:pos x="112" y="0"/>
                </a:cxn>
                <a:cxn ang="0">
                  <a:pos x="148" y="8"/>
                </a:cxn>
                <a:cxn ang="0">
                  <a:pos x="192" y="20"/>
                </a:cxn>
                <a:cxn ang="0">
                  <a:pos x="228" y="36"/>
                </a:cxn>
                <a:cxn ang="0">
                  <a:pos x="272" y="60"/>
                </a:cxn>
                <a:cxn ang="0">
                  <a:pos x="284" y="72"/>
                </a:cxn>
                <a:cxn ang="0">
                  <a:pos x="296" y="92"/>
                </a:cxn>
                <a:cxn ang="0">
                  <a:pos x="296" y="104"/>
                </a:cxn>
                <a:cxn ang="0">
                  <a:pos x="296" y="128"/>
                </a:cxn>
                <a:cxn ang="0">
                  <a:pos x="284" y="148"/>
                </a:cxn>
                <a:cxn ang="0">
                  <a:pos x="260" y="172"/>
                </a:cxn>
                <a:cxn ang="0">
                  <a:pos x="228" y="196"/>
                </a:cxn>
                <a:cxn ang="0">
                  <a:pos x="168" y="232"/>
                </a:cxn>
                <a:cxn ang="0">
                  <a:pos x="112" y="260"/>
                </a:cxn>
                <a:cxn ang="0">
                  <a:pos x="60" y="280"/>
                </a:cxn>
              </a:cxnLst>
              <a:rect l="0" t="0" r="0" b="0"/>
              <a:pathLst>
                <a:path w="296" h="284">
                  <a:moveTo>
                    <a:pt x="60" y="280"/>
                  </a:moveTo>
                  <a:lnTo>
                    <a:pt x="0" y="284"/>
                  </a:lnTo>
                  <a:lnTo>
                    <a:pt x="84" y="248"/>
                  </a:lnTo>
                  <a:lnTo>
                    <a:pt x="132" y="224"/>
                  </a:lnTo>
                  <a:lnTo>
                    <a:pt x="160" y="208"/>
                  </a:lnTo>
                  <a:lnTo>
                    <a:pt x="184" y="188"/>
                  </a:lnTo>
                  <a:lnTo>
                    <a:pt x="196" y="172"/>
                  </a:lnTo>
                  <a:lnTo>
                    <a:pt x="208" y="148"/>
                  </a:lnTo>
                  <a:lnTo>
                    <a:pt x="208" y="116"/>
                  </a:lnTo>
                  <a:lnTo>
                    <a:pt x="208" y="96"/>
                  </a:lnTo>
                  <a:lnTo>
                    <a:pt x="196" y="80"/>
                  </a:lnTo>
                  <a:lnTo>
                    <a:pt x="148" y="44"/>
                  </a:lnTo>
                  <a:lnTo>
                    <a:pt x="96" y="20"/>
                  </a:lnTo>
                  <a:lnTo>
                    <a:pt x="40" y="12"/>
                  </a:lnTo>
                  <a:lnTo>
                    <a:pt x="0" y="8"/>
                  </a:lnTo>
                  <a:lnTo>
                    <a:pt x="48" y="0"/>
                  </a:lnTo>
                  <a:lnTo>
                    <a:pt x="112" y="0"/>
                  </a:lnTo>
                  <a:lnTo>
                    <a:pt x="148" y="8"/>
                  </a:lnTo>
                  <a:lnTo>
                    <a:pt x="192" y="20"/>
                  </a:lnTo>
                  <a:lnTo>
                    <a:pt x="228" y="36"/>
                  </a:lnTo>
                  <a:lnTo>
                    <a:pt x="272" y="60"/>
                  </a:lnTo>
                  <a:lnTo>
                    <a:pt x="284" y="72"/>
                  </a:lnTo>
                  <a:lnTo>
                    <a:pt x="296" y="92"/>
                  </a:lnTo>
                  <a:lnTo>
                    <a:pt x="296" y="104"/>
                  </a:lnTo>
                  <a:lnTo>
                    <a:pt x="296" y="128"/>
                  </a:lnTo>
                  <a:lnTo>
                    <a:pt x="284" y="148"/>
                  </a:lnTo>
                  <a:lnTo>
                    <a:pt x="260" y="172"/>
                  </a:lnTo>
                  <a:lnTo>
                    <a:pt x="228" y="196"/>
                  </a:lnTo>
                  <a:lnTo>
                    <a:pt x="168" y="232"/>
                  </a:lnTo>
                  <a:lnTo>
                    <a:pt x="112" y="260"/>
                  </a:lnTo>
                  <a:lnTo>
                    <a:pt x="60" y="2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3824" y="140"/>
              <a:ext cx="284" cy="284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48" y="260"/>
                </a:cxn>
                <a:cxn ang="0">
                  <a:pos x="96" y="236"/>
                </a:cxn>
                <a:cxn ang="0">
                  <a:pos x="144" y="200"/>
                </a:cxn>
                <a:cxn ang="0">
                  <a:pos x="180" y="176"/>
                </a:cxn>
                <a:cxn ang="0">
                  <a:pos x="200" y="156"/>
                </a:cxn>
                <a:cxn ang="0">
                  <a:pos x="212" y="132"/>
                </a:cxn>
                <a:cxn ang="0">
                  <a:pos x="216" y="108"/>
                </a:cxn>
                <a:cxn ang="0">
                  <a:pos x="212" y="88"/>
                </a:cxn>
                <a:cxn ang="0">
                  <a:pos x="204" y="76"/>
                </a:cxn>
                <a:cxn ang="0">
                  <a:pos x="188" y="60"/>
                </a:cxn>
                <a:cxn ang="0">
                  <a:pos x="144" y="36"/>
                </a:cxn>
                <a:cxn ang="0">
                  <a:pos x="100" y="16"/>
                </a:cxn>
                <a:cxn ang="0">
                  <a:pos x="60" y="4"/>
                </a:cxn>
                <a:cxn ang="0">
                  <a:pos x="16" y="0"/>
                </a:cxn>
                <a:cxn ang="0">
                  <a:pos x="64" y="0"/>
                </a:cxn>
                <a:cxn ang="0">
                  <a:pos x="120" y="4"/>
                </a:cxn>
                <a:cxn ang="0">
                  <a:pos x="180" y="16"/>
                </a:cxn>
                <a:cxn ang="0">
                  <a:pos x="212" y="28"/>
                </a:cxn>
                <a:cxn ang="0">
                  <a:pos x="236" y="48"/>
                </a:cxn>
                <a:cxn ang="0">
                  <a:pos x="260" y="72"/>
                </a:cxn>
                <a:cxn ang="0">
                  <a:pos x="276" y="96"/>
                </a:cxn>
                <a:cxn ang="0">
                  <a:pos x="284" y="120"/>
                </a:cxn>
                <a:cxn ang="0">
                  <a:pos x="284" y="136"/>
                </a:cxn>
                <a:cxn ang="0">
                  <a:pos x="272" y="156"/>
                </a:cxn>
                <a:cxn ang="0">
                  <a:pos x="236" y="192"/>
                </a:cxn>
                <a:cxn ang="0">
                  <a:pos x="168" y="236"/>
                </a:cxn>
                <a:cxn ang="0">
                  <a:pos x="108" y="260"/>
                </a:cxn>
                <a:cxn ang="0">
                  <a:pos x="72" y="276"/>
                </a:cxn>
                <a:cxn ang="0">
                  <a:pos x="0" y="284"/>
                </a:cxn>
              </a:cxnLst>
              <a:rect l="0" t="0" r="0" b="0"/>
              <a:pathLst>
                <a:path w="284" h="284">
                  <a:moveTo>
                    <a:pt x="0" y="284"/>
                  </a:moveTo>
                  <a:lnTo>
                    <a:pt x="48" y="260"/>
                  </a:lnTo>
                  <a:lnTo>
                    <a:pt x="96" y="236"/>
                  </a:lnTo>
                  <a:lnTo>
                    <a:pt x="144" y="200"/>
                  </a:lnTo>
                  <a:lnTo>
                    <a:pt x="180" y="176"/>
                  </a:lnTo>
                  <a:lnTo>
                    <a:pt x="200" y="156"/>
                  </a:lnTo>
                  <a:lnTo>
                    <a:pt x="212" y="132"/>
                  </a:lnTo>
                  <a:lnTo>
                    <a:pt x="216" y="108"/>
                  </a:lnTo>
                  <a:lnTo>
                    <a:pt x="212" y="88"/>
                  </a:lnTo>
                  <a:lnTo>
                    <a:pt x="204" y="76"/>
                  </a:lnTo>
                  <a:lnTo>
                    <a:pt x="188" y="60"/>
                  </a:lnTo>
                  <a:lnTo>
                    <a:pt x="144" y="36"/>
                  </a:lnTo>
                  <a:lnTo>
                    <a:pt x="100" y="16"/>
                  </a:lnTo>
                  <a:lnTo>
                    <a:pt x="60" y="4"/>
                  </a:lnTo>
                  <a:lnTo>
                    <a:pt x="16" y="0"/>
                  </a:lnTo>
                  <a:lnTo>
                    <a:pt x="64" y="0"/>
                  </a:lnTo>
                  <a:lnTo>
                    <a:pt x="120" y="4"/>
                  </a:lnTo>
                  <a:lnTo>
                    <a:pt x="180" y="16"/>
                  </a:lnTo>
                  <a:lnTo>
                    <a:pt x="212" y="28"/>
                  </a:lnTo>
                  <a:lnTo>
                    <a:pt x="236" y="48"/>
                  </a:lnTo>
                  <a:lnTo>
                    <a:pt x="260" y="72"/>
                  </a:lnTo>
                  <a:lnTo>
                    <a:pt x="276" y="96"/>
                  </a:lnTo>
                  <a:lnTo>
                    <a:pt x="284" y="120"/>
                  </a:lnTo>
                  <a:lnTo>
                    <a:pt x="284" y="136"/>
                  </a:lnTo>
                  <a:lnTo>
                    <a:pt x="272" y="156"/>
                  </a:lnTo>
                  <a:lnTo>
                    <a:pt x="236" y="192"/>
                  </a:lnTo>
                  <a:lnTo>
                    <a:pt x="168" y="236"/>
                  </a:lnTo>
                  <a:lnTo>
                    <a:pt x="108" y="260"/>
                  </a:lnTo>
                  <a:lnTo>
                    <a:pt x="72" y="276"/>
                  </a:lnTo>
                  <a:lnTo>
                    <a:pt x="0" y="2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3924" y="140"/>
              <a:ext cx="260" cy="272"/>
            </a:xfrm>
            <a:custGeom>
              <a:avLst/>
              <a:gdLst/>
              <a:ahLst/>
              <a:cxnLst>
                <a:cxn ang="0">
                  <a:pos x="0" y="272"/>
                </a:cxn>
                <a:cxn ang="0">
                  <a:pos x="88" y="224"/>
                </a:cxn>
                <a:cxn ang="0">
                  <a:pos x="140" y="192"/>
                </a:cxn>
                <a:cxn ang="0">
                  <a:pos x="160" y="180"/>
                </a:cxn>
                <a:cxn ang="0">
                  <a:pos x="176" y="164"/>
                </a:cxn>
                <a:cxn ang="0">
                  <a:pos x="184" y="144"/>
                </a:cxn>
                <a:cxn ang="0">
                  <a:pos x="188" y="120"/>
                </a:cxn>
                <a:cxn ang="0">
                  <a:pos x="184" y="96"/>
                </a:cxn>
                <a:cxn ang="0">
                  <a:pos x="164" y="72"/>
                </a:cxn>
                <a:cxn ang="0">
                  <a:pos x="140" y="40"/>
                </a:cxn>
                <a:cxn ang="0">
                  <a:pos x="112" y="24"/>
                </a:cxn>
                <a:cxn ang="0">
                  <a:pos x="80" y="12"/>
                </a:cxn>
                <a:cxn ang="0">
                  <a:pos x="8" y="0"/>
                </a:cxn>
                <a:cxn ang="0">
                  <a:pos x="80" y="0"/>
                </a:cxn>
                <a:cxn ang="0">
                  <a:pos x="128" y="4"/>
                </a:cxn>
                <a:cxn ang="0">
                  <a:pos x="176" y="16"/>
                </a:cxn>
                <a:cxn ang="0">
                  <a:pos x="212" y="36"/>
                </a:cxn>
                <a:cxn ang="0">
                  <a:pos x="244" y="60"/>
                </a:cxn>
                <a:cxn ang="0">
                  <a:pos x="248" y="64"/>
                </a:cxn>
                <a:cxn ang="0">
                  <a:pos x="260" y="88"/>
                </a:cxn>
                <a:cxn ang="0">
                  <a:pos x="260" y="100"/>
                </a:cxn>
                <a:cxn ang="0">
                  <a:pos x="260" y="124"/>
                </a:cxn>
                <a:cxn ang="0">
                  <a:pos x="256" y="144"/>
                </a:cxn>
                <a:cxn ang="0">
                  <a:pos x="236" y="164"/>
                </a:cxn>
                <a:cxn ang="0">
                  <a:pos x="200" y="192"/>
                </a:cxn>
                <a:cxn ang="0">
                  <a:pos x="124" y="228"/>
                </a:cxn>
                <a:cxn ang="0">
                  <a:pos x="56" y="252"/>
                </a:cxn>
                <a:cxn ang="0">
                  <a:pos x="0" y="272"/>
                </a:cxn>
              </a:cxnLst>
              <a:rect l="0" t="0" r="0" b="0"/>
              <a:pathLst>
                <a:path w="260" h="272">
                  <a:moveTo>
                    <a:pt x="0" y="272"/>
                  </a:moveTo>
                  <a:lnTo>
                    <a:pt x="88" y="224"/>
                  </a:lnTo>
                  <a:lnTo>
                    <a:pt x="140" y="192"/>
                  </a:lnTo>
                  <a:lnTo>
                    <a:pt x="160" y="180"/>
                  </a:lnTo>
                  <a:lnTo>
                    <a:pt x="176" y="164"/>
                  </a:lnTo>
                  <a:lnTo>
                    <a:pt x="184" y="144"/>
                  </a:lnTo>
                  <a:lnTo>
                    <a:pt x="188" y="120"/>
                  </a:lnTo>
                  <a:lnTo>
                    <a:pt x="184" y="96"/>
                  </a:lnTo>
                  <a:lnTo>
                    <a:pt x="164" y="72"/>
                  </a:lnTo>
                  <a:lnTo>
                    <a:pt x="140" y="40"/>
                  </a:lnTo>
                  <a:lnTo>
                    <a:pt x="112" y="24"/>
                  </a:lnTo>
                  <a:lnTo>
                    <a:pt x="80" y="12"/>
                  </a:lnTo>
                  <a:lnTo>
                    <a:pt x="8" y="0"/>
                  </a:lnTo>
                  <a:lnTo>
                    <a:pt x="80" y="0"/>
                  </a:lnTo>
                  <a:lnTo>
                    <a:pt x="128" y="4"/>
                  </a:lnTo>
                  <a:lnTo>
                    <a:pt x="176" y="16"/>
                  </a:lnTo>
                  <a:lnTo>
                    <a:pt x="212" y="36"/>
                  </a:lnTo>
                  <a:lnTo>
                    <a:pt x="244" y="60"/>
                  </a:lnTo>
                  <a:lnTo>
                    <a:pt x="248" y="64"/>
                  </a:lnTo>
                  <a:lnTo>
                    <a:pt x="260" y="88"/>
                  </a:lnTo>
                  <a:lnTo>
                    <a:pt x="260" y="100"/>
                  </a:lnTo>
                  <a:lnTo>
                    <a:pt x="260" y="124"/>
                  </a:lnTo>
                  <a:lnTo>
                    <a:pt x="256" y="144"/>
                  </a:lnTo>
                  <a:lnTo>
                    <a:pt x="236" y="164"/>
                  </a:lnTo>
                  <a:lnTo>
                    <a:pt x="200" y="192"/>
                  </a:lnTo>
                  <a:lnTo>
                    <a:pt x="124" y="228"/>
                  </a:lnTo>
                  <a:lnTo>
                    <a:pt x="56" y="252"/>
                  </a:lnTo>
                  <a:lnTo>
                    <a:pt x="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3976" y="332"/>
              <a:ext cx="248" cy="72"/>
            </a:xfrm>
            <a:custGeom>
              <a:avLst/>
              <a:gdLst/>
              <a:ahLst/>
              <a:cxnLst>
                <a:cxn ang="0">
                  <a:pos x="228" y="72"/>
                </a:cxn>
                <a:cxn ang="0">
                  <a:pos x="148" y="60"/>
                </a:cxn>
                <a:cxn ang="0">
                  <a:pos x="88" y="60"/>
                </a:cxn>
                <a:cxn ang="0">
                  <a:pos x="24" y="68"/>
                </a:cxn>
                <a:cxn ang="0">
                  <a:pos x="0" y="72"/>
                </a:cxn>
                <a:cxn ang="0">
                  <a:pos x="96" y="32"/>
                </a:cxn>
                <a:cxn ang="0">
                  <a:pos x="148" y="0"/>
                </a:cxn>
                <a:cxn ang="0">
                  <a:pos x="156" y="0"/>
                </a:cxn>
                <a:cxn ang="0">
                  <a:pos x="192" y="8"/>
                </a:cxn>
                <a:cxn ang="0">
                  <a:pos x="220" y="12"/>
                </a:cxn>
                <a:cxn ang="0">
                  <a:pos x="240" y="32"/>
                </a:cxn>
                <a:cxn ang="0">
                  <a:pos x="248" y="48"/>
                </a:cxn>
                <a:cxn ang="0">
                  <a:pos x="240" y="68"/>
                </a:cxn>
                <a:cxn ang="0">
                  <a:pos x="232" y="72"/>
                </a:cxn>
                <a:cxn ang="0">
                  <a:pos x="228" y="72"/>
                </a:cxn>
              </a:cxnLst>
              <a:rect l="0" t="0" r="0" b="0"/>
              <a:pathLst>
                <a:path w="248" h="72">
                  <a:moveTo>
                    <a:pt x="228" y="72"/>
                  </a:moveTo>
                  <a:lnTo>
                    <a:pt x="148" y="60"/>
                  </a:lnTo>
                  <a:lnTo>
                    <a:pt x="88" y="60"/>
                  </a:lnTo>
                  <a:lnTo>
                    <a:pt x="24" y="68"/>
                  </a:lnTo>
                  <a:lnTo>
                    <a:pt x="0" y="72"/>
                  </a:lnTo>
                  <a:lnTo>
                    <a:pt x="96" y="32"/>
                  </a:lnTo>
                  <a:lnTo>
                    <a:pt x="148" y="0"/>
                  </a:lnTo>
                  <a:lnTo>
                    <a:pt x="156" y="0"/>
                  </a:lnTo>
                  <a:lnTo>
                    <a:pt x="192" y="8"/>
                  </a:lnTo>
                  <a:lnTo>
                    <a:pt x="220" y="12"/>
                  </a:lnTo>
                  <a:lnTo>
                    <a:pt x="240" y="32"/>
                  </a:lnTo>
                  <a:lnTo>
                    <a:pt x="248" y="48"/>
                  </a:lnTo>
                  <a:lnTo>
                    <a:pt x="240" y="68"/>
                  </a:lnTo>
                  <a:lnTo>
                    <a:pt x="232" y="72"/>
                  </a:lnTo>
                  <a:lnTo>
                    <a:pt x="228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4136" y="328"/>
              <a:ext cx="152" cy="88"/>
            </a:xfrm>
            <a:custGeom>
              <a:avLst/>
              <a:gdLst/>
              <a:ahLst/>
              <a:cxnLst>
                <a:cxn ang="0">
                  <a:pos x="72" y="84"/>
                </a:cxn>
                <a:cxn ang="0">
                  <a:pos x="88" y="64"/>
                </a:cxn>
                <a:cxn ang="0">
                  <a:pos x="92" y="52"/>
                </a:cxn>
                <a:cxn ang="0">
                  <a:pos x="92" y="40"/>
                </a:cxn>
                <a:cxn ang="0">
                  <a:pos x="88" y="28"/>
                </a:cxn>
                <a:cxn ang="0">
                  <a:pos x="68" y="16"/>
                </a:cxn>
                <a:cxn ang="0">
                  <a:pos x="44" y="12"/>
                </a:cxn>
                <a:cxn ang="0">
                  <a:pos x="0" y="0"/>
                </a:cxn>
                <a:cxn ang="0">
                  <a:pos x="68" y="4"/>
                </a:cxn>
                <a:cxn ang="0">
                  <a:pos x="116" y="12"/>
                </a:cxn>
                <a:cxn ang="0">
                  <a:pos x="140" y="24"/>
                </a:cxn>
                <a:cxn ang="0">
                  <a:pos x="152" y="36"/>
                </a:cxn>
                <a:cxn ang="0">
                  <a:pos x="152" y="48"/>
                </a:cxn>
                <a:cxn ang="0">
                  <a:pos x="148" y="72"/>
                </a:cxn>
                <a:cxn ang="0">
                  <a:pos x="128" y="84"/>
                </a:cxn>
                <a:cxn ang="0">
                  <a:pos x="104" y="88"/>
                </a:cxn>
                <a:cxn ang="0">
                  <a:pos x="72" y="84"/>
                </a:cxn>
              </a:cxnLst>
              <a:rect l="0" t="0" r="0" b="0"/>
              <a:pathLst>
                <a:path w="152" h="88">
                  <a:moveTo>
                    <a:pt x="72" y="84"/>
                  </a:moveTo>
                  <a:lnTo>
                    <a:pt x="88" y="64"/>
                  </a:lnTo>
                  <a:lnTo>
                    <a:pt x="92" y="52"/>
                  </a:lnTo>
                  <a:lnTo>
                    <a:pt x="92" y="40"/>
                  </a:lnTo>
                  <a:lnTo>
                    <a:pt x="88" y="28"/>
                  </a:lnTo>
                  <a:lnTo>
                    <a:pt x="68" y="16"/>
                  </a:lnTo>
                  <a:lnTo>
                    <a:pt x="44" y="12"/>
                  </a:lnTo>
                  <a:lnTo>
                    <a:pt x="0" y="0"/>
                  </a:lnTo>
                  <a:lnTo>
                    <a:pt x="68" y="4"/>
                  </a:lnTo>
                  <a:lnTo>
                    <a:pt x="116" y="12"/>
                  </a:lnTo>
                  <a:lnTo>
                    <a:pt x="140" y="24"/>
                  </a:lnTo>
                  <a:lnTo>
                    <a:pt x="152" y="36"/>
                  </a:lnTo>
                  <a:lnTo>
                    <a:pt x="152" y="48"/>
                  </a:lnTo>
                  <a:lnTo>
                    <a:pt x="148" y="72"/>
                  </a:lnTo>
                  <a:lnTo>
                    <a:pt x="128" y="84"/>
                  </a:lnTo>
                  <a:lnTo>
                    <a:pt x="104" y="88"/>
                  </a:lnTo>
                  <a:lnTo>
                    <a:pt x="72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4144" y="320"/>
              <a:ext cx="216" cy="108"/>
            </a:xfrm>
            <a:custGeom>
              <a:avLst/>
              <a:gdLst/>
              <a:ahLst/>
              <a:cxnLst>
                <a:cxn ang="0">
                  <a:pos x="128" y="108"/>
                </a:cxn>
                <a:cxn ang="0">
                  <a:pos x="104" y="104"/>
                </a:cxn>
                <a:cxn ang="0">
                  <a:pos x="128" y="96"/>
                </a:cxn>
                <a:cxn ang="0">
                  <a:pos x="144" y="80"/>
                </a:cxn>
                <a:cxn ang="0">
                  <a:pos x="152" y="68"/>
                </a:cxn>
                <a:cxn ang="0">
                  <a:pos x="152" y="56"/>
                </a:cxn>
                <a:cxn ang="0">
                  <a:pos x="152" y="44"/>
                </a:cxn>
                <a:cxn ang="0">
                  <a:pos x="132" y="32"/>
                </a:cxn>
                <a:cxn ang="0">
                  <a:pos x="116" y="20"/>
                </a:cxn>
                <a:cxn ang="0">
                  <a:pos x="72" y="8"/>
                </a:cxn>
                <a:cxn ang="0">
                  <a:pos x="28" y="8"/>
                </a:cxn>
                <a:cxn ang="0">
                  <a:pos x="0" y="8"/>
                </a:cxn>
                <a:cxn ang="0">
                  <a:pos x="4" y="0"/>
                </a:cxn>
                <a:cxn ang="0">
                  <a:pos x="36" y="0"/>
                </a:cxn>
                <a:cxn ang="0">
                  <a:pos x="104" y="0"/>
                </a:cxn>
                <a:cxn ang="0">
                  <a:pos x="140" y="8"/>
                </a:cxn>
                <a:cxn ang="0">
                  <a:pos x="168" y="12"/>
                </a:cxn>
                <a:cxn ang="0">
                  <a:pos x="200" y="24"/>
                </a:cxn>
                <a:cxn ang="0">
                  <a:pos x="212" y="44"/>
                </a:cxn>
                <a:cxn ang="0">
                  <a:pos x="216" y="56"/>
                </a:cxn>
                <a:cxn ang="0">
                  <a:pos x="216" y="68"/>
                </a:cxn>
                <a:cxn ang="0">
                  <a:pos x="212" y="80"/>
                </a:cxn>
                <a:cxn ang="0">
                  <a:pos x="200" y="92"/>
                </a:cxn>
                <a:cxn ang="0">
                  <a:pos x="180" y="104"/>
                </a:cxn>
                <a:cxn ang="0">
                  <a:pos x="128" y="108"/>
                </a:cxn>
              </a:cxnLst>
              <a:rect l="0" t="0" r="0" b="0"/>
              <a:pathLst>
                <a:path w="216" h="108">
                  <a:moveTo>
                    <a:pt x="128" y="108"/>
                  </a:moveTo>
                  <a:lnTo>
                    <a:pt x="104" y="104"/>
                  </a:lnTo>
                  <a:lnTo>
                    <a:pt x="128" y="96"/>
                  </a:lnTo>
                  <a:lnTo>
                    <a:pt x="144" y="80"/>
                  </a:lnTo>
                  <a:lnTo>
                    <a:pt x="152" y="68"/>
                  </a:lnTo>
                  <a:lnTo>
                    <a:pt x="152" y="56"/>
                  </a:lnTo>
                  <a:lnTo>
                    <a:pt x="152" y="44"/>
                  </a:lnTo>
                  <a:lnTo>
                    <a:pt x="132" y="32"/>
                  </a:lnTo>
                  <a:lnTo>
                    <a:pt x="116" y="20"/>
                  </a:lnTo>
                  <a:lnTo>
                    <a:pt x="72" y="8"/>
                  </a:lnTo>
                  <a:lnTo>
                    <a:pt x="28" y="8"/>
                  </a:lnTo>
                  <a:lnTo>
                    <a:pt x="0" y="8"/>
                  </a:lnTo>
                  <a:lnTo>
                    <a:pt x="4" y="0"/>
                  </a:lnTo>
                  <a:lnTo>
                    <a:pt x="36" y="0"/>
                  </a:lnTo>
                  <a:lnTo>
                    <a:pt x="104" y="0"/>
                  </a:lnTo>
                  <a:lnTo>
                    <a:pt x="140" y="8"/>
                  </a:lnTo>
                  <a:lnTo>
                    <a:pt x="168" y="12"/>
                  </a:lnTo>
                  <a:lnTo>
                    <a:pt x="200" y="24"/>
                  </a:lnTo>
                  <a:lnTo>
                    <a:pt x="212" y="44"/>
                  </a:lnTo>
                  <a:lnTo>
                    <a:pt x="216" y="56"/>
                  </a:lnTo>
                  <a:lnTo>
                    <a:pt x="216" y="68"/>
                  </a:lnTo>
                  <a:lnTo>
                    <a:pt x="212" y="80"/>
                  </a:lnTo>
                  <a:lnTo>
                    <a:pt x="200" y="92"/>
                  </a:lnTo>
                  <a:lnTo>
                    <a:pt x="180" y="104"/>
                  </a:lnTo>
                  <a:lnTo>
                    <a:pt x="128" y="10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4156" y="296"/>
              <a:ext cx="296" cy="156"/>
            </a:xfrm>
            <a:custGeom>
              <a:avLst/>
              <a:gdLst/>
              <a:ahLst/>
              <a:cxnLst>
                <a:cxn ang="0">
                  <a:pos x="128" y="140"/>
                </a:cxn>
                <a:cxn ang="0">
                  <a:pos x="176" y="128"/>
                </a:cxn>
                <a:cxn ang="0">
                  <a:pos x="188" y="120"/>
                </a:cxn>
                <a:cxn ang="0">
                  <a:pos x="200" y="108"/>
                </a:cxn>
                <a:cxn ang="0">
                  <a:pos x="204" y="92"/>
                </a:cxn>
                <a:cxn ang="0">
                  <a:pos x="212" y="80"/>
                </a:cxn>
                <a:cxn ang="0">
                  <a:pos x="204" y="68"/>
                </a:cxn>
                <a:cxn ang="0">
                  <a:pos x="192" y="48"/>
                </a:cxn>
                <a:cxn ang="0">
                  <a:pos x="168" y="36"/>
                </a:cxn>
                <a:cxn ang="0">
                  <a:pos x="108" y="20"/>
                </a:cxn>
                <a:cxn ang="0">
                  <a:pos x="40" y="20"/>
                </a:cxn>
                <a:cxn ang="0">
                  <a:pos x="0" y="20"/>
                </a:cxn>
                <a:cxn ang="0">
                  <a:pos x="16" y="0"/>
                </a:cxn>
                <a:cxn ang="0">
                  <a:pos x="16" y="8"/>
                </a:cxn>
                <a:cxn ang="0">
                  <a:pos x="48" y="0"/>
                </a:cxn>
                <a:cxn ang="0">
                  <a:pos x="92" y="0"/>
                </a:cxn>
                <a:cxn ang="0">
                  <a:pos x="152" y="8"/>
                </a:cxn>
                <a:cxn ang="0">
                  <a:pos x="192" y="12"/>
                </a:cxn>
                <a:cxn ang="0">
                  <a:pos x="228" y="24"/>
                </a:cxn>
                <a:cxn ang="0">
                  <a:pos x="252" y="36"/>
                </a:cxn>
                <a:cxn ang="0">
                  <a:pos x="272" y="48"/>
                </a:cxn>
                <a:cxn ang="0">
                  <a:pos x="288" y="68"/>
                </a:cxn>
                <a:cxn ang="0">
                  <a:pos x="296" y="80"/>
                </a:cxn>
                <a:cxn ang="0">
                  <a:pos x="284" y="96"/>
                </a:cxn>
                <a:cxn ang="0">
                  <a:pos x="272" y="116"/>
                </a:cxn>
                <a:cxn ang="0">
                  <a:pos x="228" y="140"/>
                </a:cxn>
                <a:cxn ang="0">
                  <a:pos x="192" y="152"/>
                </a:cxn>
                <a:cxn ang="0">
                  <a:pos x="168" y="156"/>
                </a:cxn>
                <a:cxn ang="0">
                  <a:pos x="128" y="140"/>
                </a:cxn>
              </a:cxnLst>
              <a:rect l="0" t="0" r="0" b="0"/>
              <a:pathLst>
                <a:path w="296" h="156">
                  <a:moveTo>
                    <a:pt x="128" y="140"/>
                  </a:moveTo>
                  <a:lnTo>
                    <a:pt x="176" y="128"/>
                  </a:lnTo>
                  <a:lnTo>
                    <a:pt x="188" y="120"/>
                  </a:lnTo>
                  <a:lnTo>
                    <a:pt x="200" y="108"/>
                  </a:lnTo>
                  <a:lnTo>
                    <a:pt x="204" y="92"/>
                  </a:lnTo>
                  <a:lnTo>
                    <a:pt x="212" y="80"/>
                  </a:lnTo>
                  <a:lnTo>
                    <a:pt x="204" y="68"/>
                  </a:lnTo>
                  <a:lnTo>
                    <a:pt x="192" y="48"/>
                  </a:lnTo>
                  <a:lnTo>
                    <a:pt x="168" y="36"/>
                  </a:lnTo>
                  <a:lnTo>
                    <a:pt x="108" y="20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48" y="0"/>
                  </a:lnTo>
                  <a:lnTo>
                    <a:pt x="92" y="0"/>
                  </a:lnTo>
                  <a:lnTo>
                    <a:pt x="152" y="8"/>
                  </a:lnTo>
                  <a:lnTo>
                    <a:pt x="192" y="12"/>
                  </a:lnTo>
                  <a:lnTo>
                    <a:pt x="228" y="24"/>
                  </a:lnTo>
                  <a:lnTo>
                    <a:pt x="252" y="36"/>
                  </a:lnTo>
                  <a:lnTo>
                    <a:pt x="272" y="48"/>
                  </a:lnTo>
                  <a:lnTo>
                    <a:pt x="288" y="68"/>
                  </a:lnTo>
                  <a:lnTo>
                    <a:pt x="296" y="80"/>
                  </a:lnTo>
                  <a:lnTo>
                    <a:pt x="284" y="96"/>
                  </a:lnTo>
                  <a:lnTo>
                    <a:pt x="272" y="116"/>
                  </a:lnTo>
                  <a:lnTo>
                    <a:pt x="228" y="140"/>
                  </a:lnTo>
                  <a:lnTo>
                    <a:pt x="192" y="152"/>
                  </a:lnTo>
                  <a:lnTo>
                    <a:pt x="168" y="156"/>
                  </a:lnTo>
                  <a:lnTo>
                    <a:pt x="128" y="1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4172" y="272"/>
              <a:ext cx="328" cy="204"/>
            </a:xfrm>
            <a:custGeom>
              <a:avLst/>
              <a:gdLst/>
              <a:ahLst/>
              <a:cxnLst>
                <a:cxn ang="0">
                  <a:pos x="160" y="180"/>
                </a:cxn>
                <a:cxn ang="0">
                  <a:pos x="188" y="176"/>
                </a:cxn>
                <a:cxn ang="0">
                  <a:pos x="224" y="164"/>
                </a:cxn>
                <a:cxn ang="0">
                  <a:pos x="260" y="140"/>
                </a:cxn>
                <a:cxn ang="0">
                  <a:pos x="272" y="120"/>
                </a:cxn>
                <a:cxn ang="0">
                  <a:pos x="284" y="104"/>
                </a:cxn>
                <a:cxn ang="0">
                  <a:pos x="280" y="92"/>
                </a:cxn>
                <a:cxn ang="0">
                  <a:pos x="260" y="68"/>
                </a:cxn>
                <a:cxn ang="0">
                  <a:pos x="244" y="56"/>
                </a:cxn>
                <a:cxn ang="0">
                  <a:pos x="220" y="44"/>
                </a:cxn>
                <a:cxn ang="0">
                  <a:pos x="184" y="32"/>
                </a:cxn>
                <a:cxn ang="0">
                  <a:pos x="136" y="24"/>
                </a:cxn>
                <a:cxn ang="0">
                  <a:pos x="80" y="24"/>
                </a:cxn>
                <a:cxn ang="0">
                  <a:pos x="36" y="20"/>
                </a:cxn>
                <a:cxn ang="0">
                  <a:pos x="0" y="24"/>
                </a:cxn>
                <a:cxn ang="0">
                  <a:pos x="12" y="0"/>
                </a:cxn>
                <a:cxn ang="0">
                  <a:pos x="56" y="0"/>
                </a:cxn>
                <a:cxn ang="0">
                  <a:pos x="104" y="0"/>
                </a:cxn>
                <a:cxn ang="0">
                  <a:pos x="116" y="0"/>
                </a:cxn>
                <a:cxn ang="0">
                  <a:pos x="164" y="12"/>
                </a:cxn>
                <a:cxn ang="0">
                  <a:pos x="164" y="4"/>
                </a:cxn>
                <a:cxn ang="0">
                  <a:pos x="152" y="4"/>
                </a:cxn>
                <a:cxn ang="0">
                  <a:pos x="188" y="12"/>
                </a:cxn>
                <a:cxn ang="0">
                  <a:pos x="232" y="24"/>
                </a:cxn>
                <a:cxn ang="0">
                  <a:pos x="272" y="36"/>
                </a:cxn>
                <a:cxn ang="0">
                  <a:pos x="316" y="68"/>
                </a:cxn>
                <a:cxn ang="0">
                  <a:pos x="328" y="80"/>
                </a:cxn>
                <a:cxn ang="0">
                  <a:pos x="328" y="96"/>
                </a:cxn>
                <a:cxn ang="0">
                  <a:pos x="328" y="120"/>
                </a:cxn>
                <a:cxn ang="0">
                  <a:pos x="324" y="132"/>
                </a:cxn>
                <a:cxn ang="0">
                  <a:pos x="316" y="144"/>
                </a:cxn>
                <a:cxn ang="0">
                  <a:pos x="280" y="168"/>
                </a:cxn>
                <a:cxn ang="0">
                  <a:pos x="176" y="204"/>
                </a:cxn>
                <a:cxn ang="0">
                  <a:pos x="160" y="180"/>
                </a:cxn>
              </a:cxnLst>
              <a:rect l="0" t="0" r="0" b="0"/>
              <a:pathLst>
                <a:path w="328" h="204">
                  <a:moveTo>
                    <a:pt x="160" y="180"/>
                  </a:moveTo>
                  <a:lnTo>
                    <a:pt x="188" y="176"/>
                  </a:lnTo>
                  <a:lnTo>
                    <a:pt x="224" y="164"/>
                  </a:lnTo>
                  <a:lnTo>
                    <a:pt x="260" y="140"/>
                  </a:lnTo>
                  <a:lnTo>
                    <a:pt x="272" y="120"/>
                  </a:lnTo>
                  <a:lnTo>
                    <a:pt x="284" y="104"/>
                  </a:lnTo>
                  <a:lnTo>
                    <a:pt x="280" y="92"/>
                  </a:lnTo>
                  <a:lnTo>
                    <a:pt x="260" y="68"/>
                  </a:lnTo>
                  <a:lnTo>
                    <a:pt x="244" y="56"/>
                  </a:lnTo>
                  <a:lnTo>
                    <a:pt x="220" y="44"/>
                  </a:lnTo>
                  <a:lnTo>
                    <a:pt x="184" y="32"/>
                  </a:lnTo>
                  <a:lnTo>
                    <a:pt x="136" y="24"/>
                  </a:lnTo>
                  <a:lnTo>
                    <a:pt x="80" y="24"/>
                  </a:lnTo>
                  <a:lnTo>
                    <a:pt x="36" y="20"/>
                  </a:lnTo>
                  <a:lnTo>
                    <a:pt x="0" y="24"/>
                  </a:lnTo>
                  <a:lnTo>
                    <a:pt x="12" y="0"/>
                  </a:lnTo>
                  <a:lnTo>
                    <a:pt x="56" y="0"/>
                  </a:lnTo>
                  <a:lnTo>
                    <a:pt x="104" y="0"/>
                  </a:lnTo>
                  <a:lnTo>
                    <a:pt x="116" y="0"/>
                  </a:lnTo>
                  <a:lnTo>
                    <a:pt x="164" y="12"/>
                  </a:lnTo>
                  <a:lnTo>
                    <a:pt x="164" y="4"/>
                  </a:lnTo>
                  <a:lnTo>
                    <a:pt x="152" y="4"/>
                  </a:lnTo>
                  <a:lnTo>
                    <a:pt x="188" y="12"/>
                  </a:lnTo>
                  <a:lnTo>
                    <a:pt x="232" y="24"/>
                  </a:lnTo>
                  <a:lnTo>
                    <a:pt x="272" y="36"/>
                  </a:lnTo>
                  <a:lnTo>
                    <a:pt x="316" y="68"/>
                  </a:lnTo>
                  <a:lnTo>
                    <a:pt x="328" y="80"/>
                  </a:lnTo>
                  <a:lnTo>
                    <a:pt x="328" y="96"/>
                  </a:lnTo>
                  <a:lnTo>
                    <a:pt x="328" y="120"/>
                  </a:lnTo>
                  <a:lnTo>
                    <a:pt x="324" y="132"/>
                  </a:lnTo>
                  <a:lnTo>
                    <a:pt x="316" y="144"/>
                  </a:lnTo>
                  <a:lnTo>
                    <a:pt x="280" y="168"/>
                  </a:lnTo>
                  <a:lnTo>
                    <a:pt x="176" y="204"/>
                  </a:lnTo>
                  <a:lnTo>
                    <a:pt x="160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4344" y="284"/>
              <a:ext cx="320" cy="224"/>
            </a:xfrm>
            <a:custGeom>
              <a:avLst/>
              <a:gdLst/>
              <a:ahLst/>
              <a:cxnLst>
                <a:cxn ang="0">
                  <a:pos x="4" y="216"/>
                </a:cxn>
                <a:cxn ang="0">
                  <a:pos x="84" y="204"/>
                </a:cxn>
                <a:cxn ang="0">
                  <a:pos x="144" y="188"/>
                </a:cxn>
                <a:cxn ang="0">
                  <a:pos x="212" y="164"/>
                </a:cxn>
                <a:cxn ang="0">
                  <a:pos x="240" y="144"/>
                </a:cxn>
                <a:cxn ang="0">
                  <a:pos x="260" y="116"/>
                </a:cxn>
                <a:cxn ang="0">
                  <a:pos x="260" y="96"/>
                </a:cxn>
                <a:cxn ang="0">
                  <a:pos x="260" y="80"/>
                </a:cxn>
                <a:cxn ang="0">
                  <a:pos x="248" y="68"/>
                </a:cxn>
                <a:cxn ang="0">
                  <a:pos x="224" y="44"/>
                </a:cxn>
                <a:cxn ang="0">
                  <a:pos x="192" y="24"/>
                </a:cxn>
                <a:cxn ang="0">
                  <a:pos x="156" y="12"/>
                </a:cxn>
                <a:cxn ang="0">
                  <a:pos x="128" y="8"/>
                </a:cxn>
                <a:cxn ang="0">
                  <a:pos x="164" y="0"/>
                </a:cxn>
                <a:cxn ang="0">
                  <a:pos x="212" y="8"/>
                </a:cxn>
                <a:cxn ang="0">
                  <a:pos x="260" y="20"/>
                </a:cxn>
                <a:cxn ang="0">
                  <a:pos x="284" y="32"/>
                </a:cxn>
                <a:cxn ang="0">
                  <a:pos x="300" y="48"/>
                </a:cxn>
                <a:cxn ang="0">
                  <a:pos x="312" y="60"/>
                </a:cxn>
                <a:cxn ang="0">
                  <a:pos x="320" y="72"/>
                </a:cxn>
                <a:cxn ang="0">
                  <a:pos x="320" y="96"/>
                </a:cxn>
                <a:cxn ang="0">
                  <a:pos x="312" y="116"/>
                </a:cxn>
                <a:cxn ang="0">
                  <a:pos x="296" y="132"/>
                </a:cxn>
                <a:cxn ang="0">
                  <a:pos x="272" y="152"/>
                </a:cxn>
                <a:cxn ang="0">
                  <a:pos x="240" y="168"/>
                </a:cxn>
                <a:cxn ang="0">
                  <a:pos x="228" y="176"/>
                </a:cxn>
                <a:cxn ang="0">
                  <a:pos x="180" y="192"/>
                </a:cxn>
                <a:cxn ang="0">
                  <a:pos x="100" y="212"/>
                </a:cxn>
                <a:cxn ang="0">
                  <a:pos x="0" y="224"/>
                </a:cxn>
                <a:cxn ang="0">
                  <a:pos x="4" y="216"/>
                </a:cxn>
              </a:cxnLst>
              <a:rect l="0" t="0" r="0" b="0"/>
              <a:pathLst>
                <a:path w="320" h="224">
                  <a:moveTo>
                    <a:pt x="4" y="216"/>
                  </a:moveTo>
                  <a:lnTo>
                    <a:pt x="84" y="204"/>
                  </a:lnTo>
                  <a:lnTo>
                    <a:pt x="144" y="188"/>
                  </a:lnTo>
                  <a:lnTo>
                    <a:pt x="212" y="164"/>
                  </a:lnTo>
                  <a:lnTo>
                    <a:pt x="240" y="144"/>
                  </a:lnTo>
                  <a:lnTo>
                    <a:pt x="260" y="116"/>
                  </a:lnTo>
                  <a:lnTo>
                    <a:pt x="260" y="96"/>
                  </a:lnTo>
                  <a:lnTo>
                    <a:pt x="260" y="80"/>
                  </a:lnTo>
                  <a:lnTo>
                    <a:pt x="248" y="68"/>
                  </a:lnTo>
                  <a:lnTo>
                    <a:pt x="224" y="44"/>
                  </a:lnTo>
                  <a:lnTo>
                    <a:pt x="192" y="24"/>
                  </a:lnTo>
                  <a:lnTo>
                    <a:pt x="156" y="12"/>
                  </a:lnTo>
                  <a:lnTo>
                    <a:pt x="128" y="8"/>
                  </a:lnTo>
                  <a:lnTo>
                    <a:pt x="164" y="0"/>
                  </a:lnTo>
                  <a:lnTo>
                    <a:pt x="212" y="8"/>
                  </a:lnTo>
                  <a:lnTo>
                    <a:pt x="260" y="20"/>
                  </a:lnTo>
                  <a:lnTo>
                    <a:pt x="284" y="32"/>
                  </a:lnTo>
                  <a:lnTo>
                    <a:pt x="300" y="48"/>
                  </a:lnTo>
                  <a:lnTo>
                    <a:pt x="312" y="60"/>
                  </a:lnTo>
                  <a:lnTo>
                    <a:pt x="320" y="72"/>
                  </a:lnTo>
                  <a:lnTo>
                    <a:pt x="320" y="96"/>
                  </a:lnTo>
                  <a:lnTo>
                    <a:pt x="312" y="116"/>
                  </a:lnTo>
                  <a:lnTo>
                    <a:pt x="296" y="132"/>
                  </a:lnTo>
                  <a:lnTo>
                    <a:pt x="272" y="152"/>
                  </a:lnTo>
                  <a:lnTo>
                    <a:pt x="240" y="168"/>
                  </a:lnTo>
                  <a:lnTo>
                    <a:pt x="228" y="176"/>
                  </a:lnTo>
                  <a:lnTo>
                    <a:pt x="180" y="192"/>
                  </a:lnTo>
                  <a:lnTo>
                    <a:pt x="100" y="212"/>
                  </a:lnTo>
                  <a:lnTo>
                    <a:pt x="0" y="224"/>
                  </a:lnTo>
                  <a:lnTo>
                    <a:pt x="4" y="2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4288" y="296"/>
              <a:ext cx="528" cy="260"/>
            </a:xfrm>
            <a:custGeom>
              <a:avLst/>
              <a:gdLst/>
              <a:ahLst/>
              <a:cxnLst>
                <a:cxn ang="0">
                  <a:pos x="36" y="224"/>
                </a:cxn>
                <a:cxn ang="0">
                  <a:pos x="56" y="212"/>
                </a:cxn>
                <a:cxn ang="0">
                  <a:pos x="156" y="204"/>
                </a:cxn>
                <a:cxn ang="0">
                  <a:pos x="236" y="188"/>
                </a:cxn>
                <a:cxn ang="0">
                  <a:pos x="284" y="168"/>
                </a:cxn>
                <a:cxn ang="0">
                  <a:pos x="304" y="156"/>
                </a:cxn>
                <a:cxn ang="0">
                  <a:pos x="332" y="140"/>
                </a:cxn>
                <a:cxn ang="0">
                  <a:pos x="356" y="120"/>
                </a:cxn>
                <a:cxn ang="0">
                  <a:pos x="376" y="104"/>
                </a:cxn>
                <a:cxn ang="0">
                  <a:pos x="380" y="84"/>
                </a:cxn>
                <a:cxn ang="0">
                  <a:pos x="376" y="60"/>
                </a:cxn>
                <a:cxn ang="0">
                  <a:pos x="368" y="48"/>
                </a:cxn>
                <a:cxn ang="0">
                  <a:pos x="356" y="32"/>
                </a:cxn>
                <a:cxn ang="0">
                  <a:pos x="340" y="12"/>
                </a:cxn>
                <a:cxn ang="0">
                  <a:pos x="308" y="0"/>
                </a:cxn>
                <a:cxn ang="0">
                  <a:pos x="352" y="0"/>
                </a:cxn>
                <a:cxn ang="0">
                  <a:pos x="388" y="8"/>
                </a:cxn>
                <a:cxn ang="0">
                  <a:pos x="436" y="12"/>
                </a:cxn>
                <a:cxn ang="0">
                  <a:pos x="472" y="24"/>
                </a:cxn>
                <a:cxn ang="0">
                  <a:pos x="504" y="44"/>
                </a:cxn>
                <a:cxn ang="0">
                  <a:pos x="520" y="56"/>
                </a:cxn>
                <a:cxn ang="0">
                  <a:pos x="528" y="72"/>
                </a:cxn>
                <a:cxn ang="0">
                  <a:pos x="520" y="96"/>
                </a:cxn>
                <a:cxn ang="0">
                  <a:pos x="508" y="116"/>
                </a:cxn>
                <a:cxn ang="0">
                  <a:pos x="492" y="132"/>
                </a:cxn>
                <a:cxn ang="0">
                  <a:pos x="460" y="152"/>
                </a:cxn>
                <a:cxn ang="0">
                  <a:pos x="416" y="168"/>
                </a:cxn>
                <a:cxn ang="0">
                  <a:pos x="316" y="200"/>
                </a:cxn>
                <a:cxn ang="0">
                  <a:pos x="188" y="228"/>
                </a:cxn>
                <a:cxn ang="0">
                  <a:pos x="132" y="240"/>
                </a:cxn>
                <a:cxn ang="0">
                  <a:pos x="132" y="236"/>
                </a:cxn>
                <a:cxn ang="0">
                  <a:pos x="108" y="240"/>
                </a:cxn>
                <a:cxn ang="0">
                  <a:pos x="56" y="248"/>
                </a:cxn>
                <a:cxn ang="0">
                  <a:pos x="20" y="252"/>
                </a:cxn>
                <a:cxn ang="0">
                  <a:pos x="0" y="260"/>
                </a:cxn>
                <a:cxn ang="0">
                  <a:pos x="12" y="248"/>
                </a:cxn>
                <a:cxn ang="0">
                  <a:pos x="24" y="236"/>
                </a:cxn>
                <a:cxn ang="0">
                  <a:pos x="36" y="224"/>
                </a:cxn>
              </a:cxnLst>
              <a:rect l="0" t="0" r="0" b="0"/>
              <a:pathLst>
                <a:path w="528" h="260">
                  <a:moveTo>
                    <a:pt x="36" y="224"/>
                  </a:moveTo>
                  <a:lnTo>
                    <a:pt x="56" y="212"/>
                  </a:lnTo>
                  <a:lnTo>
                    <a:pt x="156" y="204"/>
                  </a:lnTo>
                  <a:lnTo>
                    <a:pt x="236" y="188"/>
                  </a:lnTo>
                  <a:lnTo>
                    <a:pt x="284" y="168"/>
                  </a:lnTo>
                  <a:lnTo>
                    <a:pt x="304" y="156"/>
                  </a:lnTo>
                  <a:lnTo>
                    <a:pt x="332" y="140"/>
                  </a:lnTo>
                  <a:lnTo>
                    <a:pt x="356" y="120"/>
                  </a:lnTo>
                  <a:lnTo>
                    <a:pt x="376" y="104"/>
                  </a:lnTo>
                  <a:lnTo>
                    <a:pt x="380" y="84"/>
                  </a:lnTo>
                  <a:lnTo>
                    <a:pt x="376" y="60"/>
                  </a:lnTo>
                  <a:lnTo>
                    <a:pt x="368" y="48"/>
                  </a:lnTo>
                  <a:lnTo>
                    <a:pt x="356" y="32"/>
                  </a:lnTo>
                  <a:lnTo>
                    <a:pt x="340" y="12"/>
                  </a:lnTo>
                  <a:lnTo>
                    <a:pt x="308" y="0"/>
                  </a:lnTo>
                  <a:lnTo>
                    <a:pt x="352" y="0"/>
                  </a:lnTo>
                  <a:lnTo>
                    <a:pt x="388" y="8"/>
                  </a:lnTo>
                  <a:lnTo>
                    <a:pt x="436" y="12"/>
                  </a:lnTo>
                  <a:lnTo>
                    <a:pt x="472" y="24"/>
                  </a:lnTo>
                  <a:lnTo>
                    <a:pt x="504" y="44"/>
                  </a:lnTo>
                  <a:lnTo>
                    <a:pt x="520" y="56"/>
                  </a:lnTo>
                  <a:lnTo>
                    <a:pt x="528" y="72"/>
                  </a:lnTo>
                  <a:lnTo>
                    <a:pt x="520" y="96"/>
                  </a:lnTo>
                  <a:lnTo>
                    <a:pt x="508" y="116"/>
                  </a:lnTo>
                  <a:lnTo>
                    <a:pt x="492" y="132"/>
                  </a:lnTo>
                  <a:lnTo>
                    <a:pt x="460" y="152"/>
                  </a:lnTo>
                  <a:lnTo>
                    <a:pt x="416" y="168"/>
                  </a:lnTo>
                  <a:lnTo>
                    <a:pt x="316" y="200"/>
                  </a:lnTo>
                  <a:lnTo>
                    <a:pt x="188" y="228"/>
                  </a:lnTo>
                  <a:lnTo>
                    <a:pt x="132" y="240"/>
                  </a:lnTo>
                  <a:lnTo>
                    <a:pt x="132" y="236"/>
                  </a:lnTo>
                  <a:lnTo>
                    <a:pt x="108" y="240"/>
                  </a:lnTo>
                  <a:lnTo>
                    <a:pt x="56" y="248"/>
                  </a:lnTo>
                  <a:lnTo>
                    <a:pt x="20" y="252"/>
                  </a:lnTo>
                  <a:lnTo>
                    <a:pt x="0" y="260"/>
                  </a:lnTo>
                  <a:lnTo>
                    <a:pt x="12" y="248"/>
                  </a:lnTo>
                  <a:lnTo>
                    <a:pt x="24" y="236"/>
                  </a:lnTo>
                  <a:lnTo>
                    <a:pt x="36" y="2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4288" y="544"/>
              <a:ext cx="104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0" y="20"/>
                </a:cxn>
                <a:cxn ang="0">
                  <a:pos x="12" y="12"/>
                </a:cxn>
                <a:cxn ang="0">
                  <a:pos x="56" y="4"/>
                </a:cxn>
                <a:cxn ang="0">
                  <a:pos x="104" y="0"/>
                </a:cxn>
                <a:cxn ang="0">
                  <a:pos x="60" y="20"/>
                </a:cxn>
                <a:cxn ang="0">
                  <a:pos x="36" y="36"/>
                </a:cxn>
                <a:cxn ang="0">
                  <a:pos x="12" y="56"/>
                </a:cxn>
                <a:cxn ang="0">
                  <a:pos x="8" y="44"/>
                </a:cxn>
                <a:cxn ang="0">
                  <a:pos x="0" y="32"/>
                </a:cxn>
              </a:cxnLst>
              <a:rect l="0" t="0" r="0" b="0"/>
              <a:pathLst>
                <a:path w="104" h="56">
                  <a:moveTo>
                    <a:pt x="0" y="32"/>
                  </a:moveTo>
                  <a:lnTo>
                    <a:pt x="0" y="20"/>
                  </a:lnTo>
                  <a:lnTo>
                    <a:pt x="12" y="12"/>
                  </a:lnTo>
                  <a:lnTo>
                    <a:pt x="56" y="4"/>
                  </a:lnTo>
                  <a:lnTo>
                    <a:pt x="104" y="0"/>
                  </a:lnTo>
                  <a:lnTo>
                    <a:pt x="60" y="20"/>
                  </a:lnTo>
                  <a:lnTo>
                    <a:pt x="36" y="36"/>
                  </a:lnTo>
                  <a:lnTo>
                    <a:pt x="12" y="56"/>
                  </a:lnTo>
                  <a:lnTo>
                    <a:pt x="8" y="44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4300" y="276"/>
              <a:ext cx="580" cy="360"/>
            </a:xfrm>
            <a:custGeom>
              <a:avLst/>
              <a:gdLst/>
              <a:ahLst/>
              <a:cxnLst>
                <a:cxn ang="0">
                  <a:pos x="20" y="340"/>
                </a:cxn>
                <a:cxn ang="0">
                  <a:pos x="0" y="328"/>
                </a:cxn>
                <a:cxn ang="0">
                  <a:pos x="12" y="316"/>
                </a:cxn>
                <a:cxn ang="0">
                  <a:pos x="44" y="292"/>
                </a:cxn>
                <a:cxn ang="0">
                  <a:pos x="96" y="272"/>
                </a:cxn>
                <a:cxn ang="0">
                  <a:pos x="176" y="256"/>
                </a:cxn>
                <a:cxn ang="0">
                  <a:pos x="308" y="224"/>
                </a:cxn>
                <a:cxn ang="0">
                  <a:pos x="404" y="196"/>
                </a:cxn>
                <a:cxn ang="0">
                  <a:pos x="448" y="176"/>
                </a:cxn>
                <a:cxn ang="0">
                  <a:pos x="480" y="152"/>
                </a:cxn>
                <a:cxn ang="0">
                  <a:pos x="504" y="136"/>
                </a:cxn>
                <a:cxn ang="0">
                  <a:pos x="516" y="116"/>
                </a:cxn>
                <a:cxn ang="0">
                  <a:pos x="520" y="92"/>
                </a:cxn>
                <a:cxn ang="0">
                  <a:pos x="508" y="76"/>
                </a:cxn>
                <a:cxn ang="0">
                  <a:pos x="492" y="56"/>
                </a:cxn>
                <a:cxn ang="0">
                  <a:pos x="460" y="44"/>
                </a:cxn>
                <a:cxn ang="0">
                  <a:pos x="424" y="32"/>
                </a:cxn>
                <a:cxn ang="0">
                  <a:pos x="376" y="20"/>
                </a:cxn>
                <a:cxn ang="0">
                  <a:pos x="332" y="16"/>
                </a:cxn>
                <a:cxn ang="0">
                  <a:pos x="292" y="20"/>
                </a:cxn>
                <a:cxn ang="0">
                  <a:pos x="224" y="8"/>
                </a:cxn>
                <a:cxn ang="0">
                  <a:pos x="284" y="0"/>
                </a:cxn>
                <a:cxn ang="0">
                  <a:pos x="376" y="0"/>
                </a:cxn>
                <a:cxn ang="0">
                  <a:pos x="424" y="8"/>
                </a:cxn>
                <a:cxn ang="0">
                  <a:pos x="472" y="20"/>
                </a:cxn>
                <a:cxn ang="0">
                  <a:pos x="520" y="40"/>
                </a:cxn>
                <a:cxn ang="0">
                  <a:pos x="556" y="56"/>
                </a:cxn>
                <a:cxn ang="0">
                  <a:pos x="568" y="80"/>
                </a:cxn>
                <a:cxn ang="0">
                  <a:pos x="580" y="100"/>
                </a:cxn>
                <a:cxn ang="0">
                  <a:pos x="580" y="124"/>
                </a:cxn>
                <a:cxn ang="0">
                  <a:pos x="568" y="152"/>
                </a:cxn>
                <a:cxn ang="0">
                  <a:pos x="552" y="176"/>
                </a:cxn>
                <a:cxn ang="0">
                  <a:pos x="508" y="196"/>
                </a:cxn>
                <a:cxn ang="0">
                  <a:pos x="448" y="212"/>
                </a:cxn>
                <a:cxn ang="0">
                  <a:pos x="368" y="236"/>
                </a:cxn>
                <a:cxn ang="0">
                  <a:pos x="292" y="248"/>
                </a:cxn>
                <a:cxn ang="0">
                  <a:pos x="220" y="256"/>
                </a:cxn>
                <a:cxn ang="0">
                  <a:pos x="152" y="268"/>
                </a:cxn>
                <a:cxn ang="0">
                  <a:pos x="96" y="288"/>
                </a:cxn>
                <a:cxn ang="0">
                  <a:pos x="80" y="300"/>
                </a:cxn>
                <a:cxn ang="0">
                  <a:pos x="60" y="316"/>
                </a:cxn>
                <a:cxn ang="0">
                  <a:pos x="56" y="336"/>
                </a:cxn>
                <a:cxn ang="0">
                  <a:pos x="56" y="360"/>
                </a:cxn>
                <a:cxn ang="0">
                  <a:pos x="20" y="340"/>
                </a:cxn>
              </a:cxnLst>
              <a:rect l="0" t="0" r="0" b="0"/>
              <a:pathLst>
                <a:path w="580" h="360">
                  <a:moveTo>
                    <a:pt x="20" y="340"/>
                  </a:moveTo>
                  <a:lnTo>
                    <a:pt x="0" y="328"/>
                  </a:lnTo>
                  <a:lnTo>
                    <a:pt x="12" y="316"/>
                  </a:lnTo>
                  <a:lnTo>
                    <a:pt x="44" y="292"/>
                  </a:lnTo>
                  <a:lnTo>
                    <a:pt x="96" y="272"/>
                  </a:lnTo>
                  <a:lnTo>
                    <a:pt x="176" y="256"/>
                  </a:lnTo>
                  <a:lnTo>
                    <a:pt x="308" y="224"/>
                  </a:lnTo>
                  <a:lnTo>
                    <a:pt x="404" y="196"/>
                  </a:lnTo>
                  <a:lnTo>
                    <a:pt x="448" y="176"/>
                  </a:lnTo>
                  <a:lnTo>
                    <a:pt x="480" y="152"/>
                  </a:lnTo>
                  <a:lnTo>
                    <a:pt x="504" y="136"/>
                  </a:lnTo>
                  <a:lnTo>
                    <a:pt x="516" y="116"/>
                  </a:lnTo>
                  <a:lnTo>
                    <a:pt x="520" y="92"/>
                  </a:lnTo>
                  <a:lnTo>
                    <a:pt x="508" y="76"/>
                  </a:lnTo>
                  <a:lnTo>
                    <a:pt x="492" y="56"/>
                  </a:lnTo>
                  <a:lnTo>
                    <a:pt x="460" y="44"/>
                  </a:lnTo>
                  <a:lnTo>
                    <a:pt x="424" y="32"/>
                  </a:lnTo>
                  <a:lnTo>
                    <a:pt x="376" y="20"/>
                  </a:lnTo>
                  <a:lnTo>
                    <a:pt x="332" y="16"/>
                  </a:lnTo>
                  <a:lnTo>
                    <a:pt x="292" y="20"/>
                  </a:lnTo>
                  <a:lnTo>
                    <a:pt x="224" y="8"/>
                  </a:lnTo>
                  <a:lnTo>
                    <a:pt x="284" y="0"/>
                  </a:lnTo>
                  <a:lnTo>
                    <a:pt x="376" y="0"/>
                  </a:lnTo>
                  <a:lnTo>
                    <a:pt x="424" y="8"/>
                  </a:lnTo>
                  <a:lnTo>
                    <a:pt x="472" y="20"/>
                  </a:lnTo>
                  <a:lnTo>
                    <a:pt x="520" y="40"/>
                  </a:lnTo>
                  <a:lnTo>
                    <a:pt x="556" y="56"/>
                  </a:lnTo>
                  <a:lnTo>
                    <a:pt x="568" y="80"/>
                  </a:lnTo>
                  <a:lnTo>
                    <a:pt x="580" y="100"/>
                  </a:lnTo>
                  <a:lnTo>
                    <a:pt x="580" y="124"/>
                  </a:lnTo>
                  <a:lnTo>
                    <a:pt x="568" y="152"/>
                  </a:lnTo>
                  <a:lnTo>
                    <a:pt x="552" y="176"/>
                  </a:lnTo>
                  <a:lnTo>
                    <a:pt x="508" y="196"/>
                  </a:lnTo>
                  <a:lnTo>
                    <a:pt x="448" y="212"/>
                  </a:lnTo>
                  <a:lnTo>
                    <a:pt x="368" y="236"/>
                  </a:lnTo>
                  <a:lnTo>
                    <a:pt x="292" y="248"/>
                  </a:lnTo>
                  <a:lnTo>
                    <a:pt x="220" y="256"/>
                  </a:lnTo>
                  <a:lnTo>
                    <a:pt x="152" y="268"/>
                  </a:lnTo>
                  <a:lnTo>
                    <a:pt x="96" y="288"/>
                  </a:lnTo>
                  <a:lnTo>
                    <a:pt x="80" y="300"/>
                  </a:lnTo>
                  <a:lnTo>
                    <a:pt x="60" y="316"/>
                  </a:lnTo>
                  <a:lnTo>
                    <a:pt x="56" y="336"/>
                  </a:lnTo>
                  <a:lnTo>
                    <a:pt x="56" y="360"/>
                  </a:lnTo>
                  <a:lnTo>
                    <a:pt x="20" y="3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4360" y="292"/>
              <a:ext cx="612" cy="360"/>
            </a:xfrm>
            <a:custGeom>
              <a:avLst/>
              <a:gdLst/>
              <a:ahLst/>
              <a:cxnLst>
                <a:cxn ang="0">
                  <a:pos x="0" y="344"/>
                </a:cxn>
                <a:cxn ang="0">
                  <a:pos x="0" y="320"/>
                </a:cxn>
                <a:cxn ang="0">
                  <a:pos x="8" y="300"/>
                </a:cxn>
                <a:cxn ang="0">
                  <a:pos x="20" y="288"/>
                </a:cxn>
                <a:cxn ang="0">
                  <a:pos x="44" y="276"/>
                </a:cxn>
                <a:cxn ang="0">
                  <a:pos x="92" y="256"/>
                </a:cxn>
                <a:cxn ang="0">
                  <a:pos x="160" y="244"/>
                </a:cxn>
                <a:cxn ang="0">
                  <a:pos x="232" y="240"/>
                </a:cxn>
                <a:cxn ang="0">
                  <a:pos x="308" y="220"/>
                </a:cxn>
                <a:cxn ang="0">
                  <a:pos x="396" y="204"/>
                </a:cxn>
                <a:cxn ang="0">
                  <a:pos x="448" y="184"/>
                </a:cxn>
                <a:cxn ang="0">
                  <a:pos x="492" y="160"/>
                </a:cxn>
                <a:cxn ang="0">
                  <a:pos x="516" y="136"/>
                </a:cxn>
                <a:cxn ang="0">
                  <a:pos x="528" y="112"/>
                </a:cxn>
                <a:cxn ang="0">
                  <a:pos x="528" y="84"/>
                </a:cxn>
                <a:cxn ang="0">
                  <a:pos x="516" y="60"/>
                </a:cxn>
                <a:cxn ang="0">
                  <a:pos x="496" y="40"/>
                </a:cxn>
                <a:cxn ang="0">
                  <a:pos x="460" y="16"/>
                </a:cxn>
                <a:cxn ang="0">
                  <a:pos x="412" y="0"/>
                </a:cxn>
                <a:cxn ang="0">
                  <a:pos x="484" y="4"/>
                </a:cxn>
                <a:cxn ang="0">
                  <a:pos x="528" y="12"/>
                </a:cxn>
                <a:cxn ang="0">
                  <a:pos x="564" y="28"/>
                </a:cxn>
                <a:cxn ang="0">
                  <a:pos x="600" y="48"/>
                </a:cxn>
                <a:cxn ang="0">
                  <a:pos x="612" y="60"/>
                </a:cxn>
                <a:cxn ang="0">
                  <a:pos x="612" y="72"/>
                </a:cxn>
                <a:cxn ang="0">
                  <a:pos x="612" y="84"/>
                </a:cxn>
                <a:cxn ang="0">
                  <a:pos x="604" y="100"/>
                </a:cxn>
                <a:cxn ang="0">
                  <a:pos x="580" y="124"/>
                </a:cxn>
                <a:cxn ang="0">
                  <a:pos x="544" y="148"/>
                </a:cxn>
                <a:cxn ang="0">
                  <a:pos x="508" y="168"/>
                </a:cxn>
                <a:cxn ang="0">
                  <a:pos x="460" y="184"/>
                </a:cxn>
                <a:cxn ang="0">
                  <a:pos x="352" y="220"/>
                </a:cxn>
                <a:cxn ang="0">
                  <a:pos x="212" y="252"/>
                </a:cxn>
                <a:cxn ang="0">
                  <a:pos x="124" y="272"/>
                </a:cxn>
                <a:cxn ang="0">
                  <a:pos x="68" y="288"/>
                </a:cxn>
                <a:cxn ang="0">
                  <a:pos x="44" y="308"/>
                </a:cxn>
                <a:cxn ang="0">
                  <a:pos x="36" y="312"/>
                </a:cxn>
                <a:cxn ang="0">
                  <a:pos x="32" y="320"/>
                </a:cxn>
                <a:cxn ang="0">
                  <a:pos x="32" y="332"/>
                </a:cxn>
                <a:cxn ang="0">
                  <a:pos x="36" y="348"/>
                </a:cxn>
                <a:cxn ang="0">
                  <a:pos x="48" y="360"/>
                </a:cxn>
                <a:cxn ang="0">
                  <a:pos x="0" y="344"/>
                </a:cxn>
              </a:cxnLst>
              <a:rect l="0" t="0" r="0" b="0"/>
              <a:pathLst>
                <a:path w="612" h="360">
                  <a:moveTo>
                    <a:pt x="0" y="344"/>
                  </a:moveTo>
                  <a:lnTo>
                    <a:pt x="0" y="320"/>
                  </a:lnTo>
                  <a:lnTo>
                    <a:pt x="8" y="300"/>
                  </a:lnTo>
                  <a:lnTo>
                    <a:pt x="20" y="288"/>
                  </a:lnTo>
                  <a:lnTo>
                    <a:pt x="44" y="276"/>
                  </a:lnTo>
                  <a:lnTo>
                    <a:pt x="92" y="256"/>
                  </a:lnTo>
                  <a:lnTo>
                    <a:pt x="160" y="244"/>
                  </a:lnTo>
                  <a:lnTo>
                    <a:pt x="232" y="240"/>
                  </a:lnTo>
                  <a:lnTo>
                    <a:pt x="308" y="220"/>
                  </a:lnTo>
                  <a:lnTo>
                    <a:pt x="396" y="204"/>
                  </a:lnTo>
                  <a:lnTo>
                    <a:pt x="448" y="184"/>
                  </a:lnTo>
                  <a:lnTo>
                    <a:pt x="492" y="160"/>
                  </a:lnTo>
                  <a:lnTo>
                    <a:pt x="516" y="136"/>
                  </a:lnTo>
                  <a:lnTo>
                    <a:pt x="528" y="112"/>
                  </a:lnTo>
                  <a:lnTo>
                    <a:pt x="528" y="84"/>
                  </a:lnTo>
                  <a:lnTo>
                    <a:pt x="516" y="60"/>
                  </a:lnTo>
                  <a:lnTo>
                    <a:pt x="496" y="40"/>
                  </a:lnTo>
                  <a:lnTo>
                    <a:pt x="460" y="16"/>
                  </a:lnTo>
                  <a:lnTo>
                    <a:pt x="412" y="0"/>
                  </a:lnTo>
                  <a:lnTo>
                    <a:pt x="484" y="4"/>
                  </a:lnTo>
                  <a:lnTo>
                    <a:pt x="528" y="12"/>
                  </a:lnTo>
                  <a:lnTo>
                    <a:pt x="564" y="28"/>
                  </a:lnTo>
                  <a:lnTo>
                    <a:pt x="600" y="48"/>
                  </a:lnTo>
                  <a:lnTo>
                    <a:pt x="612" y="60"/>
                  </a:lnTo>
                  <a:lnTo>
                    <a:pt x="612" y="72"/>
                  </a:lnTo>
                  <a:lnTo>
                    <a:pt x="612" y="84"/>
                  </a:lnTo>
                  <a:lnTo>
                    <a:pt x="604" y="100"/>
                  </a:lnTo>
                  <a:lnTo>
                    <a:pt x="580" y="124"/>
                  </a:lnTo>
                  <a:lnTo>
                    <a:pt x="544" y="148"/>
                  </a:lnTo>
                  <a:lnTo>
                    <a:pt x="508" y="168"/>
                  </a:lnTo>
                  <a:lnTo>
                    <a:pt x="460" y="184"/>
                  </a:lnTo>
                  <a:lnTo>
                    <a:pt x="352" y="220"/>
                  </a:lnTo>
                  <a:lnTo>
                    <a:pt x="212" y="252"/>
                  </a:lnTo>
                  <a:lnTo>
                    <a:pt x="124" y="272"/>
                  </a:lnTo>
                  <a:lnTo>
                    <a:pt x="68" y="288"/>
                  </a:lnTo>
                  <a:lnTo>
                    <a:pt x="44" y="308"/>
                  </a:lnTo>
                  <a:lnTo>
                    <a:pt x="36" y="312"/>
                  </a:lnTo>
                  <a:lnTo>
                    <a:pt x="32" y="320"/>
                  </a:lnTo>
                  <a:lnTo>
                    <a:pt x="32" y="332"/>
                  </a:lnTo>
                  <a:lnTo>
                    <a:pt x="36" y="348"/>
                  </a:lnTo>
                  <a:lnTo>
                    <a:pt x="48" y="360"/>
                  </a:lnTo>
                  <a:lnTo>
                    <a:pt x="0" y="3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4392" y="296"/>
              <a:ext cx="640" cy="388"/>
            </a:xfrm>
            <a:custGeom>
              <a:avLst/>
              <a:gdLst/>
              <a:ahLst/>
              <a:cxnLst>
                <a:cxn ang="0">
                  <a:pos x="28" y="364"/>
                </a:cxn>
                <a:cxn ang="0">
                  <a:pos x="16" y="352"/>
                </a:cxn>
                <a:cxn ang="0">
                  <a:pos x="4" y="340"/>
                </a:cxn>
                <a:cxn ang="0">
                  <a:pos x="0" y="328"/>
                </a:cxn>
                <a:cxn ang="0">
                  <a:pos x="4" y="308"/>
                </a:cxn>
                <a:cxn ang="0">
                  <a:pos x="12" y="304"/>
                </a:cxn>
                <a:cxn ang="0">
                  <a:pos x="40" y="292"/>
                </a:cxn>
                <a:cxn ang="0">
                  <a:pos x="92" y="272"/>
                </a:cxn>
                <a:cxn ang="0">
                  <a:pos x="180" y="252"/>
                </a:cxn>
                <a:cxn ang="0">
                  <a:pos x="320" y="216"/>
                </a:cxn>
                <a:cxn ang="0">
                  <a:pos x="428" y="188"/>
                </a:cxn>
                <a:cxn ang="0">
                  <a:pos x="476" y="168"/>
                </a:cxn>
                <a:cxn ang="0">
                  <a:pos x="520" y="144"/>
                </a:cxn>
                <a:cxn ang="0">
                  <a:pos x="556" y="120"/>
                </a:cxn>
                <a:cxn ang="0">
                  <a:pos x="572" y="96"/>
                </a:cxn>
                <a:cxn ang="0">
                  <a:pos x="584" y="84"/>
                </a:cxn>
                <a:cxn ang="0">
                  <a:pos x="584" y="68"/>
                </a:cxn>
                <a:cxn ang="0">
                  <a:pos x="580" y="56"/>
                </a:cxn>
                <a:cxn ang="0">
                  <a:pos x="572" y="44"/>
                </a:cxn>
                <a:cxn ang="0">
                  <a:pos x="532" y="20"/>
                </a:cxn>
                <a:cxn ang="0">
                  <a:pos x="520" y="12"/>
                </a:cxn>
                <a:cxn ang="0">
                  <a:pos x="476" y="0"/>
                </a:cxn>
                <a:cxn ang="0">
                  <a:pos x="524" y="8"/>
                </a:cxn>
                <a:cxn ang="0">
                  <a:pos x="572" y="24"/>
                </a:cxn>
                <a:cxn ang="0">
                  <a:pos x="612" y="56"/>
                </a:cxn>
                <a:cxn ang="0">
                  <a:pos x="628" y="72"/>
                </a:cxn>
                <a:cxn ang="0">
                  <a:pos x="640" y="92"/>
                </a:cxn>
                <a:cxn ang="0">
                  <a:pos x="640" y="96"/>
                </a:cxn>
                <a:cxn ang="0">
                  <a:pos x="636" y="116"/>
                </a:cxn>
                <a:cxn ang="0">
                  <a:pos x="616" y="132"/>
                </a:cxn>
                <a:cxn ang="0">
                  <a:pos x="572" y="156"/>
                </a:cxn>
                <a:cxn ang="0">
                  <a:pos x="532" y="176"/>
                </a:cxn>
                <a:cxn ang="0">
                  <a:pos x="488" y="188"/>
                </a:cxn>
                <a:cxn ang="0">
                  <a:pos x="448" y="200"/>
                </a:cxn>
                <a:cxn ang="0">
                  <a:pos x="416" y="204"/>
                </a:cxn>
                <a:cxn ang="0">
                  <a:pos x="352" y="228"/>
                </a:cxn>
                <a:cxn ang="0">
                  <a:pos x="276" y="248"/>
                </a:cxn>
                <a:cxn ang="0">
                  <a:pos x="216" y="260"/>
                </a:cxn>
                <a:cxn ang="0">
                  <a:pos x="188" y="272"/>
                </a:cxn>
                <a:cxn ang="0">
                  <a:pos x="140" y="292"/>
                </a:cxn>
                <a:cxn ang="0">
                  <a:pos x="128" y="304"/>
                </a:cxn>
                <a:cxn ang="0">
                  <a:pos x="120" y="320"/>
                </a:cxn>
                <a:cxn ang="0">
                  <a:pos x="116" y="340"/>
                </a:cxn>
                <a:cxn ang="0">
                  <a:pos x="116" y="356"/>
                </a:cxn>
                <a:cxn ang="0">
                  <a:pos x="128" y="388"/>
                </a:cxn>
                <a:cxn ang="0">
                  <a:pos x="28" y="364"/>
                </a:cxn>
              </a:cxnLst>
              <a:rect l="0" t="0" r="0" b="0"/>
              <a:pathLst>
                <a:path w="640" h="388">
                  <a:moveTo>
                    <a:pt x="28" y="364"/>
                  </a:moveTo>
                  <a:lnTo>
                    <a:pt x="16" y="352"/>
                  </a:lnTo>
                  <a:lnTo>
                    <a:pt x="4" y="340"/>
                  </a:lnTo>
                  <a:lnTo>
                    <a:pt x="0" y="328"/>
                  </a:lnTo>
                  <a:lnTo>
                    <a:pt x="4" y="308"/>
                  </a:lnTo>
                  <a:lnTo>
                    <a:pt x="12" y="304"/>
                  </a:lnTo>
                  <a:lnTo>
                    <a:pt x="40" y="292"/>
                  </a:lnTo>
                  <a:lnTo>
                    <a:pt x="92" y="272"/>
                  </a:lnTo>
                  <a:lnTo>
                    <a:pt x="180" y="252"/>
                  </a:lnTo>
                  <a:lnTo>
                    <a:pt x="320" y="216"/>
                  </a:lnTo>
                  <a:lnTo>
                    <a:pt x="428" y="188"/>
                  </a:lnTo>
                  <a:lnTo>
                    <a:pt x="476" y="168"/>
                  </a:lnTo>
                  <a:lnTo>
                    <a:pt x="520" y="144"/>
                  </a:lnTo>
                  <a:lnTo>
                    <a:pt x="556" y="120"/>
                  </a:lnTo>
                  <a:lnTo>
                    <a:pt x="572" y="96"/>
                  </a:lnTo>
                  <a:lnTo>
                    <a:pt x="584" y="84"/>
                  </a:lnTo>
                  <a:lnTo>
                    <a:pt x="584" y="68"/>
                  </a:lnTo>
                  <a:lnTo>
                    <a:pt x="580" y="56"/>
                  </a:lnTo>
                  <a:lnTo>
                    <a:pt x="572" y="44"/>
                  </a:lnTo>
                  <a:lnTo>
                    <a:pt x="532" y="20"/>
                  </a:lnTo>
                  <a:lnTo>
                    <a:pt x="520" y="12"/>
                  </a:lnTo>
                  <a:lnTo>
                    <a:pt x="476" y="0"/>
                  </a:lnTo>
                  <a:lnTo>
                    <a:pt x="524" y="8"/>
                  </a:lnTo>
                  <a:lnTo>
                    <a:pt x="572" y="24"/>
                  </a:lnTo>
                  <a:lnTo>
                    <a:pt x="612" y="56"/>
                  </a:lnTo>
                  <a:lnTo>
                    <a:pt x="628" y="72"/>
                  </a:lnTo>
                  <a:lnTo>
                    <a:pt x="640" y="92"/>
                  </a:lnTo>
                  <a:lnTo>
                    <a:pt x="640" y="96"/>
                  </a:lnTo>
                  <a:lnTo>
                    <a:pt x="636" y="116"/>
                  </a:lnTo>
                  <a:lnTo>
                    <a:pt x="616" y="132"/>
                  </a:lnTo>
                  <a:lnTo>
                    <a:pt x="572" y="156"/>
                  </a:lnTo>
                  <a:lnTo>
                    <a:pt x="532" y="176"/>
                  </a:lnTo>
                  <a:lnTo>
                    <a:pt x="488" y="188"/>
                  </a:lnTo>
                  <a:lnTo>
                    <a:pt x="448" y="200"/>
                  </a:lnTo>
                  <a:lnTo>
                    <a:pt x="416" y="204"/>
                  </a:lnTo>
                  <a:lnTo>
                    <a:pt x="352" y="228"/>
                  </a:lnTo>
                  <a:lnTo>
                    <a:pt x="276" y="248"/>
                  </a:lnTo>
                  <a:lnTo>
                    <a:pt x="216" y="260"/>
                  </a:lnTo>
                  <a:lnTo>
                    <a:pt x="188" y="272"/>
                  </a:lnTo>
                  <a:lnTo>
                    <a:pt x="140" y="292"/>
                  </a:lnTo>
                  <a:lnTo>
                    <a:pt x="128" y="304"/>
                  </a:lnTo>
                  <a:lnTo>
                    <a:pt x="120" y="320"/>
                  </a:lnTo>
                  <a:lnTo>
                    <a:pt x="116" y="340"/>
                  </a:lnTo>
                  <a:lnTo>
                    <a:pt x="116" y="356"/>
                  </a:lnTo>
                  <a:lnTo>
                    <a:pt x="128" y="388"/>
                  </a:lnTo>
                  <a:lnTo>
                    <a:pt x="28" y="3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4512" y="548"/>
              <a:ext cx="140" cy="148"/>
            </a:xfrm>
            <a:custGeom>
              <a:avLst/>
              <a:gdLst/>
              <a:ahLst/>
              <a:cxnLst>
                <a:cxn ang="0">
                  <a:pos x="12" y="136"/>
                </a:cxn>
                <a:cxn ang="0">
                  <a:pos x="0" y="112"/>
                </a:cxn>
                <a:cxn ang="0">
                  <a:pos x="0" y="92"/>
                </a:cxn>
                <a:cxn ang="0">
                  <a:pos x="0" y="68"/>
                </a:cxn>
                <a:cxn ang="0">
                  <a:pos x="12" y="56"/>
                </a:cxn>
                <a:cxn ang="0">
                  <a:pos x="24" y="44"/>
                </a:cxn>
                <a:cxn ang="0">
                  <a:pos x="68" y="28"/>
                </a:cxn>
                <a:cxn ang="0">
                  <a:pos x="92" y="16"/>
                </a:cxn>
                <a:cxn ang="0">
                  <a:pos x="140" y="0"/>
                </a:cxn>
                <a:cxn ang="0">
                  <a:pos x="132" y="8"/>
                </a:cxn>
                <a:cxn ang="0">
                  <a:pos x="104" y="20"/>
                </a:cxn>
                <a:cxn ang="0">
                  <a:pos x="80" y="40"/>
                </a:cxn>
                <a:cxn ang="0">
                  <a:pos x="60" y="56"/>
                </a:cxn>
                <a:cxn ang="0">
                  <a:pos x="56" y="76"/>
                </a:cxn>
                <a:cxn ang="0">
                  <a:pos x="56" y="100"/>
                </a:cxn>
                <a:cxn ang="0">
                  <a:pos x="68" y="116"/>
                </a:cxn>
                <a:cxn ang="0">
                  <a:pos x="84" y="148"/>
                </a:cxn>
                <a:cxn ang="0">
                  <a:pos x="12" y="136"/>
                </a:cxn>
              </a:cxnLst>
              <a:rect l="0" t="0" r="0" b="0"/>
              <a:pathLst>
                <a:path w="140" h="148">
                  <a:moveTo>
                    <a:pt x="12" y="136"/>
                  </a:moveTo>
                  <a:lnTo>
                    <a:pt x="0" y="112"/>
                  </a:lnTo>
                  <a:lnTo>
                    <a:pt x="0" y="92"/>
                  </a:lnTo>
                  <a:lnTo>
                    <a:pt x="0" y="68"/>
                  </a:lnTo>
                  <a:lnTo>
                    <a:pt x="12" y="56"/>
                  </a:lnTo>
                  <a:lnTo>
                    <a:pt x="24" y="44"/>
                  </a:lnTo>
                  <a:lnTo>
                    <a:pt x="68" y="28"/>
                  </a:lnTo>
                  <a:lnTo>
                    <a:pt x="92" y="16"/>
                  </a:lnTo>
                  <a:lnTo>
                    <a:pt x="140" y="0"/>
                  </a:lnTo>
                  <a:lnTo>
                    <a:pt x="132" y="8"/>
                  </a:lnTo>
                  <a:lnTo>
                    <a:pt x="104" y="20"/>
                  </a:lnTo>
                  <a:lnTo>
                    <a:pt x="80" y="40"/>
                  </a:lnTo>
                  <a:lnTo>
                    <a:pt x="60" y="56"/>
                  </a:lnTo>
                  <a:lnTo>
                    <a:pt x="56" y="76"/>
                  </a:lnTo>
                  <a:lnTo>
                    <a:pt x="56" y="100"/>
                  </a:lnTo>
                  <a:lnTo>
                    <a:pt x="68" y="116"/>
                  </a:lnTo>
                  <a:lnTo>
                    <a:pt x="84" y="148"/>
                  </a:lnTo>
                  <a:lnTo>
                    <a:pt x="12" y="1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4572" y="536"/>
              <a:ext cx="144" cy="164"/>
            </a:xfrm>
            <a:custGeom>
              <a:avLst/>
              <a:gdLst/>
              <a:ahLst/>
              <a:cxnLst>
                <a:cxn ang="0">
                  <a:pos x="72" y="164"/>
                </a:cxn>
                <a:cxn ang="0">
                  <a:pos x="36" y="160"/>
                </a:cxn>
                <a:cxn ang="0">
                  <a:pos x="12" y="136"/>
                </a:cxn>
                <a:cxn ang="0">
                  <a:pos x="0" y="112"/>
                </a:cxn>
                <a:cxn ang="0">
                  <a:pos x="0" y="88"/>
                </a:cxn>
                <a:cxn ang="0">
                  <a:pos x="8" y="68"/>
                </a:cxn>
                <a:cxn ang="0">
                  <a:pos x="20" y="52"/>
                </a:cxn>
                <a:cxn ang="0">
                  <a:pos x="44" y="40"/>
                </a:cxn>
                <a:cxn ang="0">
                  <a:pos x="72" y="28"/>
                </a:cxn>
                <a:cxn ang="0">
                  <a:pos x="96" y="12"/>
                </a:cxn>
                <a:cxn ang="0">
                  <a:pos x="144" y="0"/>
                </a:cxn>
                <a:cxn ang="0">
                  <a:pos x="104" y="28"/>
                </a:cxn>
                <a:cxn ang="0">
                  <a:pos x="68" y="56"/>
                </a:cxn>
                <a:cxn ang="0">
                  <a:pos x="56" y="68"/>
                </a:cxn>
                <a:cxn ang="0">
                  <a:pos x="48" y="88"/>
                </a:cxn>
                <a:cxn ang="0">
                  <a:pos x="48" y="104"/>
                </a:cxn>
                <a:cxn ang="0">
                  <a:pos x="56" y="136"/>
                </a:cxn>
                <a:cxn ang="0">
                  <a:pos x="84" y="164"/>
                </a:cxn>
                <a:cxn ang="0">
                  <a:pos x="72" y="164"/>
                </a:cxn>
              </a:cxnLst>
              <a:rect l="0" t="0" r="0" b="0"/>
              <a:pathLst>
                <a:path w="144" h="164">
                  <a:moveTo>
                    <a:pt x="72" y="164"/>
                  </a:moveTo>
                  <a:lnTo>
                    <a:pt x="36" y="160"/>
                  </a:lnTo>
                  <a:lnTo>
                    <a:pt x="12" y="136"/>
                  </a:lnTo>
                  <a:lnTo>
                    <a:pt x="0" y="112"/>
                  </a:lnTo>
                  <a:lnTo>
                    <a:pt x="0" y="88"/>
                  </a:lnTo>
                  <a:lnTo>
                    <a:pt x="8" y="68"/>
                  </a:lnTo>
                  <a:lnTo>
                    <a:pt x="20" y="52"/>
                  </a:lnTo>
                  <a:lnTo>
                    <a:pt x="44" y="40"/>
                  </a:lnTo>
                  <a:lnTo>
                    <a:pt x="72" y="28"/>
                  </a:lnTo>
                  <a:lnTo>
                    <a:pt x="96" y="12"/>
                  </a:lnTo>
                  <a:lnTo>
                    <a:pt x="144" y="0"/>
                  </a:lnTo>
                  <a:lnTo>
                    <a:pt x="104" y="28"/>
                  </a:lnTo>
                  <a:lnTo>
                    <a:pt x="68" y="56"/>
                  </a:lnTo>
                  <a:lnTo>
                    <a:pt x="56" y="68"/>
                  </a:lnTo>
                  <a:lnTo>
                    <a:pt x="48" y="88"/>
                  </a:lnTo>
                  <a:lnTo>
                    <a:pt x="48" y="104"/>
                  </a:lnTo>
                  <a:lnTo>
                    <a:pt x="56" y="136"/>
                  </a:lnTo>
                  <a:lnTo>
                    <a:pt x="84" y="164"/>
                  </a:lnTo>
                  <a:lnTo>
                    <a:pt x="72" y="1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4620" y="500"/>
              <a:ext cx="212" cy="200"/>
            </a:xfrm>
            <a:custGeom>
              <a:avLst/>
              <a:gdLst/>
              <a:ahLst/>
              <a:cxnLst>
                <a:cxn ang="0">
                  <a:pos x="44" y="200"/>
                </a:cxn>
                <a:cxn ang="0">
                  <a:pos x="12" y="172"/>
                </a:cxn>
                <a:cxn ang="0">
                  <a:pos x="8" y="152"/>
                </a:cxn>
                <a:cxn ang="0">
                  <a:pos x="0" y="140"/>
                </a:cxn>
                <a:cxn ang="0">
                  <a:pos x="8" y="124"/>
                </a:cxn>
                <a:cxn ang="0">
                  <a:pos x="12" y="104"/>
                </a:cxn>
                <a:cxn ang="0">
                  <a:pos x="24" y="92"/>
                </a:cxn>
                <a:cxn ang="0">
                  <a:pos x="68" y="56"/>
                </a:cxn>
                <a:cxn ang="0">
                  <a:pos x="124" y="24"/>
                </a:cxn>
                <a:cxn ang="0">
                  <a:pos x="184" y="8"/>
                </a:cxn>
                <a:cxn ang="0">
                  <a:pos x="212" y="0"/>
                </a:cxn>
                <a:cxn ang="0">
                  <a:pos x="136" y="32"/>
                </a:cxn>
                <a:cxn ang="0">
                  <a:pos x="92" y="56"/>
                </a:cxn>
                <a:cxn ang="0">
                  <a:pos x="68" y="80"/>
                </a:cxn>
                <a:cxn ang="0">
                  <a:pos x="60" y="88"/>
                </a:cxn>
                <a:cxn ang="0">
                  <a:pos x="48" y="112"/>
                </a:cxn>
                <a:cxn ang="0">
                  <a:pos x="48" y="136"/>
                </a:cxn>
                <a:cxn ang="0">
                  <a:pos x="60" y="160"/>
                </a:cxn>
                <a:cxn ang="0">
                  <a:pos x="80" y="176"/>
                </a:cxn>
                <a:cxn ang="0">
                  <a:pos x="104" y="200"/>
                </a:cxn>
                <a:cxn ang="0">
                  <a:pos x="44" y="200"/>
                </a:cxn>
              </a:cxnLst>
              <a:rect l="0" t="0" r="0" b="0"/>
              <a:pathLst>
                <a:path w="212" h="200">
                  <a:moveTo>
                    <a:pt x="44" y="200"/>
                  </a:moveTo>
                  <a:lnTo>
                    <a:pt x="12" y="172"/>
                  </a:lnTo>
                  <a:lnTo>
                    <a:pt x="8" y="152"/>
                  </a:lnTo>
                  <a:lnTo>
                    <a:pt x="0" y="140"/>
                  </a:lnTo>
                  <a:lnTo>
                    <a:pt x="8" y="124"/>
                  </a:lnTo>
                  <a:lnTo>
                    <a:pt x="12" y="104"/>
                  </a:lnTo>
                  <a:lnTo>
                    <a:pt x="24" y="92"/>
                  </a:lnTo>
                  <a:lnTo>
                    <a:pt x="68" y="56"/>
                  </a:lnTo>
                  <a:lnTo>
                    <a:pt x="124" y="24"/>
                  </a:lnTo>
                  <a:lnTo>
                    <a:pt x="184" y="8"/>
                  </a:lnTo>
                  <a:lnTo>
                    <a:pt x="212" y="0"/>
                  </a:lnTo>
                  <a:lnTo>
                    <a:pt x="136" y="32"/>
                  </a:lnTo>
                  <a:lnTo>
                    <a:pt x="92" y="56"/>
                  </a:lnTo>
                  <a:lnTo>
                    <a:pt x="68" y="80"/>
                  </a:lnTo>
                  <a:lnTo>
                    <a:pt x="60" y="88"/>
                  </a:lnTo>
                  <a:lnTo>
                    <a:pt x="48" y="112"/>
                  </a:lnTo>
                  <a:lnTo>
                    <a:pt x="48" y="136"/>
                  </a:lnTo>
                  <a:lnTo>
                    <a:pt x="60" y="160"/>
                  </a:lnTo>
                  <a:lnTo>
                    <a:pt x="80" y="176"/>
                  </a:lnTo>
                  <a:lnTo>
                    <a:pt x="104" y="200"/>
                  </a:lnTo>
                  <a:lnTo>
                    <a:pt x="44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4796" y="712"/>
              <a:ext cx="1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0" b="0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4668" y="156"/>
              <a:ext cx="432" cy="556"/>
            </a:xfrm>
            <a:custGeom>
              <a:avLst/>
              <a:gdLst/>
              <a:ahLst/>
              <a:cxnLst>
                <a:cxn ang="0">
                  <a:pos x="424" y="212"/>
                </a:cxn>
                <a:cxn ang="0">
                  <a:pos x="432" y="244"/>
                </a:cxn>
                <a:cxn ang="0">
                  <a:pos x="408" y="280"/>
                </a:cxn>
                <a:cxn ang="0">
                  <a:pos x="348" y="304"/>
                </a:cxn>
                <a:cxn ang="0">
                  <a:pos x="172" y="352"/>
                </a:cxn>
                <a:cxn ang="0">
                  <a:pos x="80" y="400"/>
                </a:cxn>
                <a:cxn ang="0">
                  <a:pos x="44" y="444"/>
                </a:cxn>
                <a:cxn ang="0">
                  <a:pos x="48" y="496"/>
                </a:cxn>
                <a:cxn ang="0">
                  <a:pos x="92" y="540"/>
                </a:cxn>
                <a:cxn ang="0">
                  <a:pos x="100" y="544"/>
                </a:cxn>
                <a:cxn ang="0">
                  <a:pos x="64" y="544"/>
                </a:cxn>
                <a:cxn ang="0">
                  <a:pos x="20" y="504"/>
                </a:cxn>
                <a:cxn ang="0">
                  <a:pos x="8" y="456"/>
                </a:cxn>
                <a:cxn ang="0">
                  <a:pos x="24" y="424"/>
                </a:cxn>
                <a:cxn ang="0">
                  <a:pos x="100" y="376"/>
                </a:cxn>
                <a:cxn ang="0">
                  <a:pos x="188" y="340"/>
                </a:cxn>
                <a:cxn ang="0">
                  <a:pos x="296" y="296"/>
                </a:cxn>
                <a:cxn ang="0">
                  <a:pos x="360" y="256"/>
                </a:cxn>
                <a:cxn ang="0">
                  <a:pos x="364" y="232"/>
                </a:cxn>
                <a:cxn ang="0">
                  <a:pos x="324" y="176"/>
                </a:cxn>
                <a:cxn ang="0">
                  <a:pos x="248" y="148"/>
                </a:cxn>
                <a:cxn ang="0">
                  <a:pos x="152" y="128"/>
                </a:cxn>
                <a:cxn ang="0">
                  <a:pos x="44" y="96"/>
                </a:cxn>
                <a:cxn ang="0">
                  <a:pos x="8" y="80"/>
                </a:cxn>
                <a:cxn ang="0">
                  <a:pos x="0" y="56"/>
                </a:cxn>
                <a:cxn ang="0">
                  <a:pos x="32" y="24"/>
                </a:cxn>
                <a:cxn ang="0">
                  <a:pos x="92" y="8"/>
                </a:cxn>
                <a:cxn ang="0">
                  <a:pos x="196" y="0"/>
                </a:cxn>
                <a:cxn ang="0">
                  <a:pos x="148" y="20"/>
                </a:cxn>
                <a:cxn ang="0">
                  <a:pos x="124" y="44"/>
                </a:cxn>
                <a:cxn ang="0">
                  <a:pos x="124" y="72"/>
                </a:cxn>
                <a:cxn ang="0">
                  <a:pos x="164" y="104"/>
                </a:cxn>
                <a:cxn ang="0">
                  <a:pos x="224" y="120"/>
                </a:cxn>
                <a:cxn ang="0">
                  <a:pos x="336" y="120"/>
                </a:cxn>
                <a:cxn ang="0">
                  <a:pos x="336" y="140"/>
                </a:cxn>
                <a:cxn ang="0">
                  <a:pos x="340" y="164"/>
                </a:cxn>
                <a:cxn ang="0">
                  <a:pos x="412" y="196"/>
                </a:cxn>
              </a:cxnLst>
              <a:rect l="0" t="0" r="0" b="0"/>
              <a:pathLst>
                <a:path w="432" h="556">
                  <a:moveTo>
                    <a:pt x="412" y="196"/>
                  </a:moveTo>
                  <a:lnTo>
                    <a:pt x="424" y="212"/>
                  </a:lnTo>
                  <a:lnTo>
                    <a:pt x="432" y="224"/>
                  </a:lnTo>
                  <a:lnTo>
                    <a:pt x="432" y="244"/>
                  </a:lnTo>
                  <a:lnTo>
                    <a:pt x="424" y="260"/>
                  </a:lnTo>
                  <a:lnTo>
                    <a:pt x="408" y="280"/>
                  </a:lnTo>
                  <a:lnTo>
                    <a:pt x="384" y="292"/>
                  </a:lnTo>
                  <a:lnTo>
                    <a:pt x="348" y="304"/>
                  </a:lnTo>
                  <a:lnTo>
                    <a:pt x="224" y="332"/>
                  </a:lnTo>
                  <a:lnTo>
                    <a:pt x="172" y="352"/>
                  </a:lnTo>
                  <a:lnTo>
                    <a:pt x="124" y="368"/>
                  </a:lnTo>
                  <a:lnTo>
                    <a:pt x="80" y="400"/>
                  </a:lnTo>
                  <a:lnTo>
                    <a:pt x="56" y="420"/>
                  </a:lnTo>
                  <a:lnTo>
                    <a:pt x="44" y="444"/>
                  </a:lnTo>
                  <a:lnTo>
                    <a:pt x="44" y="472"/>
                  </a:lnTo>
                  <a:lnTo>
                    <a:pt x="48" y="496"/>
                  </a:lnTo>
                  <a:lnTo>
                    <a:pt x="68" y="520"/>
                  </a:lnTo>
                  <a:lnTo>
                    <a:pt x="92" y="540"/>
                  </a:lnTo>
                  <a:lnTo>
                    <a:pt x="128" y="556"/>
                  </a:lnTo>
                  <a:lnTo>
                    <a:pt x="100" y="544"/>
                  </a:lnTo>
                  <a:lnTo>
                    <a:pt x="64" y="544"/>
                  </a:lnTo>
                  <a:lnTo>
                    <a:pt x="64" y="544"/>
                  </a:lnTo>
                  <a:lnTo>
                    <a:pt x="36" y="528"/>
                  </a:lnTo>
                  <a:lnTo>
                    <a:pt x="20" y="504"/>
                  </a:lnTo>
                  <a:lnTo>
                    <a:pt x="8" y="472"/>
                  </a:lnTo>
                  <a:lnTo>
                    <a:pt x="8" y="456"/>
                  </a:lnTo>
                  <a:lnTo>
                    <a:pt x="20" y="436"/>
                  </a:lnTo>
                  <a:lnTo>
                    <a:pt x="24" y="424"/>
                  </a:lnTo>
                  <a:lnTo>
                    <a:pt x="48" y="408"/>
                  </a:lnTo>
                  <a:lnTo>
                    <a:pt x="100" y="376"/>
                  </a:lnTo>
                  <a:lnTo>
                    <a:pt x="188" y="344"/>
                  </a:lnTo>
                  <a:lnTo>
                    <a:pt x="188" y="340"/>
                  </a:lnTo>
                  <a:lnTo>
                    <a:pt x="260" y="316"/>
                  </a:lnTo>
                  <a:lnTo>
                    <a:pt x="296" y="296"/>
                  </a:lnTo>
                  <a:lnTo>
                    <a:pt x="340" y="280"/>
                  </a:lnTo>
                  <a:lnTo>
                    <a:pt x="360" y="256"/>
                  </a:lnTo>
                  <a:lnTo>
                    <a:pt x="364" y="236"/>
                  </a:lnTo>
                  <a:lnTo>
                    <a:pt x="364" y="232"/>
                  </a:lnTo>
                  <a:lnTo>
                    <a:pt x="348" y="200"/>
                  </a:lnTo>
                  <a:lnTo>
                    <a:pt x="324" y="176"/>
                  </a:lnTo>
                  <a:lnTo>
                    <a:pt x="284" y="160"/>
                  </a:lnTo>
                  <a:lnTo>
                    <a:pt x="248" y="148"/>
                  </a:lnTo>
                  <a:lnTo>
                    <a:pt x="188" y="136"/>
                  </a:lnTo>
                  <a:lnTo>
                    <a:pt x="152" y="128"/>
                  </a:lnTo>
                  <a:lnTo>
                    <a:pt x="92" y="116"/>
                  </a:lnTo>
                  <a:lnTo>
                    <a:pt x="44" y="96"/>
                  </a:lnTo>
                  <a:lnTo>
                    <a:pt x="24" y="84"/>
                  </a:lnTo>
                  <a:lnTo>
                    <a:pt x="8" y="80"/>
                  </a:lnTo>
                  <a:lnTo>
                    <a:pt x="0" y="68"/>
                  </a:lnTo>
                  <a:lnTo>
                    <a:pt x="0" y="56"/>
                  </a:lnTo>
                  <a:lnTo>
                    <a:pt x="8" y="48"/>
                  </a:lnTo>
                  <a:lnTo>
                    <a:pt x="32" y="24"/>
                  </a:lnTo>
                  <a:lnTo>
                    <a:pt x="56" y="12"/>
                  </a:lnTo>
                  <a:lnTo>
                    <a:pt x="92" y="8"/>
                  </a:lnTo>
                  <a:lnTo>
                    <a:pt x="140" y="0"/>
                  </a:lnTo>
                  <a:lnTo>
                    <a:pt x="196" y="0"/>
                  </a:lnTo>
                  <a:lnTo>
                    <a:pt x="164" y="8"/>
                  </a:lnTo>
                  <a:lnTo>
                    <a:pt x="148" y="20"/>
                  </a:lnTo>
                  <a:lnTo>
                    <a:pt x="128" y="32"/>
                  </a:lnTo>
                  <a:lnTo>
                    <a:pt x="124" y="44"/>
                  </a:lnTo>
                  <a:lnTo>
                    <a:pt x="116" y="60"/>
                  </a:lnTo>
                  <a:lnTo>
                    <a:pt x="124" y="72"/>
                  </a:lnTo>
                  <a:lnTo>
                    <a:pt x="148" y="92"/>
                  </a:lnTo>
                  <a:lnTo>
                    <a:pt x="164" y="104"/>
                  </a:lnTo>
                  <a:lnTo>
                    <a:pt x="188" y="116"/>
                  </a:lnTo>
                  <a:lnTo>
                    <a:pt x="224" y="120"/>
                  </a:lnTo>
                  <a:lnTo>
                    <a:pt x="268" y="128"/>
                  </a:lnTo>
                  <a:lnTo>
                    <a:pt x="336" y="120"/>
                  </a:lnTo>
                  <a:lnTo>
                    <a:pt x="336" y="136"/>
                  </a:lnTo>
                  <a:lnTo>
                    <a:pt x="336" y="140"/>
                  </a:lnTo>
                  <a:lnTo>
                    <a:pt x="336" y="148"/>
                  </a:lnTo>
                  <a:lnTo>
                    <a:pt x="340" y="164"/>
                  </a:lnTo>
                  <a:lnTo>
                    <a:pt x="360" y="176"/>
                  </a:lnTo>
                  <a:lnTo>
                    <a:pt x="412" y="1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 dirty="0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4792" y="156"/>
              <a:ext cx="212" cy="120"/>
            </a:xfrm>
            <a:custGeom>
              <a:avLst/>
              <a:gdLst/>
              <a:ahLst/>
              <a:cxnLst>
                <a:cxn ang="0">
                  <a:pos x="212" y="116"/>
                </a:cxn>
                <a:cxn ang="0">
                  <a:pos x="144" y="120"/>
                </a:cxn>
                <a:cxn ang="0">
                  <a:pos x="100" y="116"/>
                </a:cxn>
                <a:cxn ang="0">
                  <a:pos x="64" y="108"/>
                </a:cxn>
                <a:cxn ang="0">
                  <a:pos x="48" y="96"/>
                </a:cxn>
                <a:cxn ang="0">
                  <a:pos x="24" y="84"/>
                </a:cxn>
                <a:cxn ang="0">
                  <a:pos x="4" y="72"/>
                </a:cxn>
                <a:cxn ang="0">
                  <a:pos x="0" y="60"/>
                </a:cxn>
                <a:cxn ang="0">
                  <a:pos x="0" y="48"/>
                </a:cxn>
                <a:cxn ang="0">
                  <a:pos x="12" y="32"/>
                </a:cxn>
                <a:cxn ang="0">
                  <a:pos x="28" y="20"/>
                </a:cxn>
                <a:cxn ang="0">
                  <a:pos x="60" y="8"/>
                </a:cxn>
                <a:cxn ang="0">
                  <a:pos x="84" y="0"/>
                </a:cxn>
                <a:cxn ang="0">
                  <a:pos x="144" y="8"/>
                </a:cxn>
                <a:cxn ang="0">
                  <a:pos x="108" y="12"/>
                </a:cxn>
                <a:cxn ang="0">
                  <a:pos x="96" y="12"/>
                </a:cxn>
                <a:cxn ang="0">
                  <a:pos x="64" y="24"/>
                </a:cxn>
                <a:cxn ang="0">
                  <a:pos x="48" y="44"/>
                </a:cxn>
                <a:cxn ang="0">
                  <a:pos x="48" y="60"/>
                </a:cxn>
                <a:cxn ang="0">
                  <a:pos x="52" y="72"/>
                </a:cxn>
                <a:cxn ang="0">
                  <a:pos x="64" y="80"/>
                </a:cxn>
                <a:cxn ang="0">
                  <a:pos x="76" y="92"/>
                </a:cxn>
                <a:cxn ang="0">
                  <a:pos x="132" y="104"/>
                </a:cxn>
                <a:cxn ang="0">
                  <a:pos x="180" y="116"/>
                </a:cxn>
                <a:cxn ang="0">
                  <a:pos x="212" y="116"/>
                </a:cxn>
              </a:cxnLst>
              <a:rect l="0" t="0" r="0" b="0"/>
              <a:pathLst>
                <a:path w="212" h="120">
                  <a:moveTo>
                    <a:pt x="212" y="116"/>
                  </a:moveTo>
                  <a:lnTo>
                    <a:pt x="144" y="120"/>
                  </a:lnTo>
                  <a:lnTo>
                    <a:pt x="100" y="116"/>
                  </a:lnTo>
                  <a:lnTo>
                    <a:pt x="64" y="108"/>
                  </a:lnTo>
                  <a:lnTo>
                    <a:pt x="48" y="96"/>
                  </a:lnTo>
                  <a:lnTo>
                    <a:pt x="24" y="84"/>
                  </a:lnTo>
                  <a:lnTo>
                    <a:pt x="4" y="72"/>
                  </a:lnTo>
                  <a:lnTo>
                    <a:pt x="0" y="60"/>
                  </a:lnTo>
                  <a:lnTo>
                    <a:pt x="0" y="48"/>
                  </a:lnTo>
                  <a:lnTo>
                    <a:pt x="12" y="32"/>
                  </a:lnTo>
                  <a:lnTo>
                    <a:pt x="28" y="20"/>
                  </a:lnTo>
                  <a:lnTo>
                    <a:pt x="60" y="8"/>
                  </a:lnTo>
                  <a:lnTo>
                    <a:pt x="84" y="0"/>
                  </a:lnTo>
                  <a:lnTo>
                    <a:pt x="144" y="8"/>
                  </a:lnTo>
                  <a:lnTo>
                    <a:pt x="108" y="12"/>
                  </a:lnTo>
                  <a:lnTo>
                    <a:pt x="96" y="12"/>
                  </a:lnTo>
                  <a:lnTo>
                    <a:pt x="64" y="24"/>
                  </a:lnTo>
                  <a:lnTo>
                    <a:pt x="48" y="44"/>
                  </a:lnTo>
                  <a:lnTo>
                    <a:pt x="48" y="60"/>
                  </a:lnTo>
                  <a:lnTo>
                    <a:pt x="52" y="72"/>
                  </a:lnTo>
                  <a:lnTo>
                    <a:pt x="64" y="80"/>
                  </a:lnTo>
                  <a:lnTo>
                    <a:pt x="76" y="92"/>
                  </a:lnTo>
                  <a:lnTo>
                    <a:pt x="132" y="104"/>
                  </a:lnTo>
                  <a:lnTo>
                    <a:pt x="180" y="116"/>
                  </a:lnTo>
                  <a:lnTo>
                    <a:pt x="212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4844" y="164"/>
              <a:ext cx="172" cy="100"/>
            </a:xfrm>
            <a:custGeom>
              <a:avLst/>
              <a:gdLst/>
              <a:ahLst/>
              <a:cxnLst>
                <a:cxn ang="0">
                  <a:pos x="164" y="100"/>
                </a:cxn>
                <a:cxn ang="0">
                  <a:pos x="84" y="96"/>
                </a:cxn>
                <a:cxn ang="0">
                  <a:pos x="32" y="76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0" y="52"/>
                </a:cxn>
                <a:cxn ang="0">
                  <a:pos x="0" y="36"/>
                </a:cxn>
                <a:cxn ang="0">
                  <a:pos x="12" y="24"/>
                </a:cxn>
                <a:cxn ang="0">
                  <a:pos x="44" y="12"/>
                </a:cxn>
                <a:cxn ang="0">
                  <a:pos x="68" y="4"/>
                </a:cxn>
                <a:cxn ang="0">
                  <a:pos x="116" y="0"/>
                </a:cxn>
                <a:cxn ang="0">
                  <a:pos x="72" y="16"/>
                </a:cxn>
                <a:cxn ang="0">
                  <a:pos x="56" y="28"/>
                </a:cxn>
                <a:cxn ang="0">
                  <a:pos x="48" y="48"/>
                </a:cxn>
                <a:cxn ang="0">
                  <a:pos x="48" y="52"/>
                </a:cxn>
                <a:cxn ang="0">
                  <a:pos x="60" y="72"/>
                </a:cxn>
                <a:cxn ang="0">
                  <a:pos x="96" y="84"/>
                </a:cxn>
                <a:cxn ang="0">
                  <a:pos x="172" y="96"/>
                </a:cxn>
                <a:cxn ang="0">
                  <a:pos x="164" y="100"/>
                </a:cxn>
              </a:cxnLst>
              <a:rect l="0" t="0" r="0" b="0"/>
              <a:pathLst>
                <a:path w="172" h="100">
                  <a:moveTo>
                    <a:pt x="164" y="100"/>
                  </a:moveTo>
                  <a:lnTo>
                    <a:pt x="84" y="96"/>
                  </a:lnTo>
                  <a:lnTo>
                    <a:pt x="32" y="76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0" y="52"/>
                  </a:lnTo>
                  <a:lnTo>
                    <a:pt x="0" y="36"/>
                  </a:lnTo>
                  <a:lnTo>
                    <a:pt x="12" y="24"/>
                  </a:lnTo>
                  <a:lnTo>
                    <a:pt x="44" y="12"/>
                  </a:lnTo>
                  <a:lnTo>
                    <a:pt x="68" y="4"/>
                  </a:lnTo>
                  <a:lnTo>
                    <a:pt x="116" y="0"/>
                  </a:lnTo>
                  <a:lnTo>
                    <a:pt x="72" y="16"/>
                  </a:lnTo>
                  <a:lnTo>
                    <a:pt x="56" y="28"/>
                  </a:lnTo>
                  <a:lnTo>
                    <a:pt x="48" y="48"/>
                  </a:lnTo>
                  <a:lnTo>
                    <a:pt x="48" y="52"/>
                  </a:lnTo>
                  <a:lnTo>
                    <a:pt x="60" y="72"/>
                  </a:lnTo>
                  <a:lnTo>
                    <a:pt x="96" y="84"/>
                  </a:lnTo>
                  <a:lnTo>
                    <a:pt x="172" y="96"/>
                  </a:lnTo>
                  <a:lnTo>
                    <a:pt x="164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4892" y="164"/>
              <a:ext cx="140" cy="96"/>
            </a:xfrm>
            <a:custGeom>
              <a:avLst/>
              <a:gdLst/>
              <a:ahLst/>
              <a:cxnLst>
                <a:cxn ang="0">
                  <a:pos x="124" y="96"/>
                </a:cxn>
                <a:cxn ang="0">
                  <a:pos x="128" y="88"/>
                </a:cxn>
                <a:cxn ang="0">
                  <a:pos x="56" y="76"/>
                </a:cxn>
                <a:cxn ang="0">
                  <a:pos x="20" y="64"/>
                </a:cxn>
                <a:cxn ang="0">
                  <a:pos x="8" y="52"/>
                </a:cxn>
                <a:cxn ang="0">
                  <a:pos x="0" y="48"/>
                </a:cxn>
                <a:cxn ang="0">
                  <a:pos x="8" y="36"/>
                </a:cxn>
                <a:cxn ang="0">
                  <a:pos x="20" y="28"/>
                </a:cxn>
                <a:cxn ang="0">
                  <a:pos x="44" y="12"/>
                </a:cxn>
                <a:cxn ang="0">
                  <a:pos x="84" y="4"/>
                </a:cxn>
                <a:cxn ang="0">
                  <a:pos x="84" y="0"/>
                </a:cxn>
                <a:cxn ang="0">
                  <a:pos x="100" y="4"/>
                </a:cxn>
                <a:cxn ang="0">
                  <a:pos x="112" y="4"/>
                </a:cxn>
                <a:cxn ang="0">
                  <a:pos x="72" y="16"/>
                </a:cxn>
                <a:cxn ang="0">
                  <a:pos x="48" y="28"/>
                </a:cxn>
                <a:cxn ang="0">
                  <a:pos x="44" y="36"/>
                </a:cxn>
                <a:cxn ang="0">
                  <a:pos x="36" y="40"/>
                </a:cxn>
                <a:cxn ang="0">
                  <a:pos x="44" y="52"/>
                </a:cxn>
                <a:cxn ang="0">
                  <a:pos x="48" y="60"/>
                </a:cxn>
                <a:cxn ang="0">
                  <a:pos x="80" y="72"/>
                </a:cxn>
                <a:cxn ang="0">
                  <a:pos x="140" y="84"/>
                </a:cxn>
                <a:cxn ang="0">
                  <a:pos x="124" y="96"/>
                </a:cxn>
              </a:cxnLst>
              <a:rect l="0" t="0" r="0" b="0"/>
              <a:pathLst>
                <a:path w="140" h="96">
                  <a:moveTo>
                    <a:pt x="124" y="96"/>
                  </a:moveTo>
                  <a:lnTo>
                    <a:pt x="128" y="88"/>
                  </a:lnTo>
                  <a:lnTo>
                    <a:pt x="56" y="76"/>
                  </a:lnTo>
                  <a:lnTo>
                    <a:pt x="20" y="64"/>
                  </a:lnTo>
                  <a:lnTo>
                    <a:pt x="8" y="52"/>
                  </a:lnTo>
                  <a:lnTo>
                    <a:pt x="0" y="48"/>
                  </a:lnTo>
                  <a:lnTo>
                    <a:pt x="8" y="36"/>
                  </a:lnTo>
                  <a:lnTo>
                    <a:pt x="20" y="28"/>
                  </a:lnTo>
                  <a:lnTo>
                    <a:pt x="44" y="12"/>
                  </a:lnTo>
                  <a:lnTo>
                    <a:pt x="84" y="4"/>
                  </a:lnTo>
                  <a:lnTo>
                    <a:pt x="84" y="0"/>
                  </a:lnTo>
                  <a:lnTo>
                    <a:pt x="100" y="4"/>
                  </a:lnTo>
                  <a:lnTo>
                    <a:pt x="112" y="4"/>
                  </a:lnTo>
                  <a:lnTo>
                    <a:pt x="72" y="16"/>
                  </a:lnTo>
                  <a:lnTo>
                    <a:pt x="48" y="28"/>
                  </a:lnTo>
                  <a:lnTo>
                    <a:pt x="44" y="36"/>
                  </a:lnTo>
                  <a:lnTo>
                    <a:pt x="36" y="40"/>
                  </a:lnTo>
                  <a:lnTo>
                    <a:pt x="44" y="52"/>
                  </a:lnTo>
                  <a:lnTo>
                    <a:pt x="48" y="60"/>
                  </a:lnTo>
                  <a:lnTo>
                    <a:pt x="80" y="72"/>
                  </a:lnTo>
                  <a:lnTo>
                    <a:pt x="140" y="84"/>
                  </a:lnTo>
                  <a:lnTo>
                    <a:pt x="124" y="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4936" y="168"/>
              <a:ext cx="276" cy="72"/>
            </a:xfrm>
            <a:custGeom>
              <a:avLst/>
              <a:gdLst/>
              <a:ahLst/>
              <a:cxnLst>
                <a:cxn ang="0">
                  <a:pos x="156" y="56"/>
                </a:cxn>
                <a:cxn ang="0">
                  <a:pos x="104" y="72"/>
                </a:cxn>
                <a:cxn ang="0">
                  <a:pos x="36" y="68"/>
                </a:cxn>
                <a:cxn ang="0">
                  <a:pos x="12" y="56"/>
                </a:cxn>
                <a:cxn ang="0">
                  <a:pos x="4" y="48"/>
                </a:cxn>
                <a:cxn ang="0">
                  <a:pos x="0" y="36"/>
                </a:cxn>
                <a:cxn ang="0">
                  <a:pos x="4" y="32"/>
                </a:cxn>
                <a:cxn ang="0">
                  <a:pos x="12" y="24"/>
                </a:cxn>
                <a:cxn ang="0">
                  <a:pos x="40" y="12"/>
                </a:cxn>
                <a:cxn ang="0">
                  <a:pos x="92" y="0"/>
                </a:cxn>
                <a:cxn ang="0">
                  <a:pos x="164" y="12"/>
                </a:cxn>
                <a:cxn ang="0">
                  <a:pos x="240" y="20"/>
                </a:cxn>
                <a:cxn ang="0">
                  <a:pos x="276" y="24"/>
                </a:cxn>
                <a:cxn ang="0">
                  <a:pos x="188" y="44"/>
                </a:cxn>
                <a:cxn ang="0">
                  <a:pos x="156" y="56"/>
                </a:cxn>
              </a:cxnLst>
              <a:rect l="0" t="0" r="0" b="0"/>
              <a:pathLst>
                <a:path w="276" h="72">
                  <a:moveTo>
                    <a:pt x="156" y="56"/>
                  </a:moveTo>
                  <a:lnTo>
                    <a:pt x="104" y="72"/>
                  </a:lnTo>
                  <a:lnTo>
                    <a:pt x="36" y="68"/>
                  </a:lnTo>
                  <a:lnTo>
                    <a:pt x="12" y="56"/>
                  </a:lnTo>
                  <a:lnTo>
                    <a:pt x="4" y="48"/>
                  </a:lnTo>
                  <a:lnTo>
                    <a:pt x="0" y="36"/>
                  </a:lnTo>
                  <a:lnTo>
                    <a:pt x="4" y="32"/>
                  </a:lnTo>
                  <a:lnTo>
                    <a:pt x="12" y="24"/>
                  </a:lnTo>
                  <a:lnTo>
                    <a:pt x="40" y="12"/>
                  </a:lnTo>
                  <a:lnTo>
                    <a:pt x="92" y="0"/>
                  </a:lnTo>
                  <a:lnTo>
                    <a:pt x="164" y="12"/>
                  </a:lnTo>
                  <a:lnTo>
                    <a:pt x="240" y="20"/>
                  </a:lnTo>
                  <a:lnTo>
                    <a:pt x="276" y="24"/>
                  </a:lnTo>
                  <a:lnTo>
                    <a:pt x="188" y="44"/>
                  </a:lnTo>
                  <a:lnTo>
                    <a:pt x="156" y="5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5292" y="960"/>
              <a:ext cx="452" cy="344"/>
            </a:xfrm>
            <a:custGeom>
              <a:avLst/>
              <a:gdLst/>
              <a:ahLst/>
              <a:cxnLst>
                <a:cxn ang="0">
                  <a:pos x="244" y="72"/>
                </a:cxn>
                <a:cxn ang="0">
                  <a:pos x="72" y="116"/>
                </a:cxn>
                <a:cxn ang="0">
                  <a:pos x="20" y="144"/>
                </a:cxn>
                <a:cxn ang="0">
                  <a:pos x="0" y="200"/>
                </a:cxn>
                <a:cxn ang="0">
                  <a:pos x="20" y="236"/>
                </a:cxn>
                <a:cxn ang="0">
                  <a:pos x="68" y="280"/>
                </a:cxn>
                <a:cxn ang="0">
                  <a:pos x="164" y="320"/>
                </a:cxn>
                <a:cxn ang="0">
                  <a:pos x="320" y="344"/>
                </a:cxn>
                <a:cxn ang="0">
                  <a:pos x="284" y="332"/>
                </a:cxn>
                <a:cxn ang="0">
                  <a:pos x="152" y="292"/>
                </a:cxn>
                <a:cxn ang="0">
                  <a:pos x="84" y="244"/>
                </a:cxn>
                <a:cxn ang="0">
                  <a:pos x="72" y="212"/>
                </a:cxn>
                <a:cxn ang="0">
                  <a:pos x="96" y="176"/>
                </a:cxn>
                <a:cxn ang="0">
                  <a:pos x="156" y="128"/>
                </a:cxn>
                <a:cxn ang="0">
                  <a:pos x="284" y="84"/>
                </a:cxn>
                <a:cxn ang="0">
                  <a:pos x="452" y="68"/>
                </a:cxn>
                <a:cxn ang="0">
                  <a:pos x="368" y="72"/>
                </a:cxn>
                <a:cxn ang="0">
                  <a:pos x="212" y="104"/>
                </a:cxn>
                <a:cxn ang="0">
                  <a:pos x="120" y="152"/>
                </a:cxn>
                <a:cxn ang="0">
                  <a:pos x="80" y="196"/>
                </a:cxn>
                <a:cxn ang="0">
                  <a:pos x="80" y="236"/>
                </a:cxn>
                <a:cxn ang="0">
                  <a:pos x="120" y="280"/>
                </a:cxn>
                <a:cxn ang="0">
                  <a:pos x="220" y="320"/>
                </a:cxn>
                <a:cxn ang="0">
                  <a:pos x="212" y="328"/>
                </a:cxn>
                <a:cxn ang="0">
                  <a:pos x="104" y="292"/>
                </a:cxn>
                <a:cxn ang="0">
                  <a:pos x="20" y="232"/>
                </a:cxn>
                <a:cxn ang="0">
                  <a:pos x="0" y="200"/>
                </a:cxn>
                <a:cxn ang="0">
                  <a:pos x="24" y="152"/>
                </a:cxn>
                <a:cxn ang="0">
                  <a:pos x="72" y="120"/>
                </a:cxn>
                <a:cxn ang="0">
                  <a:pos x="244" y="80"/>
                </a:cxn>
                <a:cxn ang="0">
                  <a:pos x="388" y="56"/>
                </a:cxn>
                <a:cxn ang="0">
                  <a:pos x="436" y="32"/>
                </a:cxn>
                <a:cxn ang="0">
                  <a:pos x="452" y="0"/>
                </a:cxn>
                <a:cxn ang="0">
                  <a:pos x="436" y="24"/>
                </a:cxn>
                <a:cxn ang="0">
                  <a:pos x="388" y="48"/>
                </a:cxn>
              </a:cxnLst>
              <a:rect l="0" t="0" r="0" b="0"/>
              <a:pathLst>
                <a:path w="452" h="344">
                  <a:moveTo>
                    <a:pt x="352" y="60"/>
                  </a:moveTo>
                  <a:lnTo>
                    <a:pt x="244" y="72"/>
                  </a:lnTo>
                  <a:lnTo>
                    <a:pt x="152" y="92"/>
                  </a:lnTo>
                  <a:lnTo>
                    <a:pt x="72" y="116"/>
                  </a:lnTo>
                  <a:lnTo>
                    <a:pt x="44" y="128"/>
                  </a:lnTo>
                  <a:lnTo>
                    <a:pt x="20" y="144"/>
                  </a:lnTo>
                  <a:lnTo>
                    <a:pt x="0" y="172"/>
                  </a:lnTo>
                  <a:lnTo>
                    <a:pt x="0" y="200"/>
                  </a:lnTo>
                  <a:lnTo>
                    <a:pt x="0" y="220"/>
                  </a:lnTo>
                  <a:lnTo>
                    <a:pt x="20" y="236"/>
                  </a:lnTo>
                  <a:lnTo>
                    <a:pt x="36" y="256"/>
                  </a:lnTo>
                  <a:lnTo>
                    <a:pt x="68" y="280"/>
                  </a:lnTo>
                  <a:lnTo>
                    <a:pt x="108" y="304"/>
                  </a:lnTo>
                  <a:lnTo>
                    <a:pt x="164" y="320"/>
                  </a:lnTo>
                  <a:lnTo>
                    <a:pt x="236" y="332"/>
                  </a:lnTo>
                  <a:lnTo>
                    <a:pt x="320" y="344"/>
                  </a:lnTo>
                  <a:lnTo>
                    <a:pt x="320" y="340"/>
                  </a:lnTo>
                  <a:lnTo>
                    <a:pt x="284" y="332"/>
                  </a:lnTo>
                  <a:lnTo>
                    <a:pt x="192" y="308"/>
                  </a:lnTo>
                  <a:lnTo>
                    <a:pt x="152" y="292"/>
                  </a:lnTo>
                  <a:lnTo>
                    <a:pt x="116" y="268"/>
                  </a:lnTo>
                  <a:lnTo>
                    <a:pt x="84" y="244"/>
                  </a:lnTo>
                  <a:lnTo>
                    <a:pt x="80" y="224"/>
                  </a:lnTo>
                  <a:lnTo>
                    <a:pt x="72" y="212"/>
                  </a:lnTo>
                  <a:lnTo>
                    <a:pt x="84" y="200"/>
                  </a:lnTo>
                  <a:lnTo>
                    <a:pt x="96" y="176"/>
                  </a:lnTo>
                  <a:lnTo>
                    <a:pt x="120" y="152"/>
                  </a:lnTo>
                  <a:lnTo>
                    <a:pt x="156" y="128"/>
                  </a:lnTo>
                  <a:lnTo>
                    <a:pt x="212" y="108"/>
                  </a:lnTo>
                  <a:lnTo>
                    <a:pt x="284" y="84"/>
                  </a:lnTo>
                  <a:lnTo>
                    <a:pt x="368" y="80"/>
                  </a:lnTo>
                  <a:lnTo>
                    <a:pt x="452" y="68"/>
                  </a:lnTo>
                  <a:lnTo>
                    <a:pt x="452" y="60"/>
                  </a:lnTo>
                  <a:lnTo>
                    <a:pt x="368" y="72"/>
                  </a:lnTo>
                  <a:lnTo>
                    <a:pt x="280" y="84"/>
                  </a:lnTo>
                  <a:lnTo>
                    <a:pt x="212" y="104"/>
                  </a:lnTo>
                  <a:lnTo>
                    <a:pt x="156" y="128"/>
                  </a:lnTo>
                  <a:lnTo>
                    <a:pt x="120" y="152"/>
                  </a:lnTo>
                  <a:lnTo>
                    <a:pt x="96" y="176"/>
                  </a:lnTo>
                  <a:lnTo>
                    <a:pt x="80" y="196"/>
                  </a:lnTo>
                  <a:lnTo>
                    <a:pt x="72" y="212"/>
                  </a:lnTo>
                  <a:lnTo>
                    <a:pt x="80" y="236"/>
                  </a:lnTo>
                  <a:lnTo>
                    <a:pt x="96" y="260"/>
                  </a:lnTo>
                  <a:lnTo>
                    <a:pt x="120" y="280"/>
                  </a:lnTo>
                  <a:lnTo>
                    <a:pt x="152" y="296"/>
                  </a:lnTo>
                  <a:lnTo>
                    <a:pt x="220" y="320"/>
                  </a:lnTo>
                  <a:lnTo>
                    <a:pt x="284" y="340"/>
                  </a:lnTo>
                  <a:lnTo>
                    <a:pt x="212" y="328"/>
                  </a:lnTo>
                  <a:lnTo>
                    <a:pt x="152" y="308"/>
                  </a:lnTo>
                  <a:lnTo>
                    <a:pt x="104" y="292"/>
                  </a:lnTo>
                  <a:lnTo>
                    <a:pt x="68" y="272"/>
                  </a:lnTo>
                  <a:lnTo>
                    <a:pt x="20" y="232"/>
                  </a:lnTo>
                  <a:lnTo>
                    <a:pt x="8" y="220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24" y="152"/>
                  </a:lnTo>
                  <a:lnTo>
                    <a:pt x="48" y="132"/>
                  </a:lnTo>
                  <a:lnTo>
                    <a:pt x="72" y="120"/>
                  </a:lnTo>
                  <a:lnTo>
                    <a:pt x="152" y="96"/>
                  </a:lnTo>
                  <a:lnTo>
                    <a:pt x="244" y="80"/>
                  </a:lnTo>
                  <a:lnTo>
                    <a:pt x="352" y="68"/>
                  </a:lnTo>
                  <a:lnTo>
                    <a:pt x="388" y="56"/>
                  </a:lnTo>
                  <a:lnTo>
                    <a:pt x="416" y="44"/>
                  </a:lnTo>
                  <a:lnTo>
                    <a:pt x="436" y="32"/>
                  </a:lnTo>
                  <a:lnTo>
                    <a:pt x="452" y="12"/>
                  </a:lnTo>
                  <a:lnTo>
                    <a:pt x="452" y="0"/>
                  </a:lnTo>
                  <a:lnTo>
                    <a:pt x="452" y="8"/>
                  </a:lnTo>
                  <a:lnTo>
                    <a:pt x="436" y="24"/>
                  </a:lnTo>
                  <a:lnTo>
                    <a:pt x="412" y="44"/>
                  </a:lnTo>
                  <a:lnTo>
                    <a:pt x="388" y="48"/>
                  </a:lnTo>
                  <a:lnTo>
                    <a:pt x="352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5696" y="600"/>
              <a:ext cx="48" cy="96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8" y="72"/>
                </a:cxn>
                <a:cxn ang="0">
                  <a:pos x="20" y="84"/>
                </a:cxn>
                <a:cxn ang="0">
                  <a:pos x="36" y="88"/>
                </a:cxn>
                <a:cxn ang="0">
                  <a:pos x="48" y="96"/>
                </a:cxn>
                <a:cxn ang="0">
                  <a:pos x="48" y="88"/>
                </a:cxn>
                <a:cxn ang="0">
                  <a:pos x="36" y="88"/>
                </a:cxn>
                <a:cxn ang="0">
                  <a:pos x="24" y="76"/>
                </a:cxn>
                <a:cxn ang="0">
                  <a:pos x="12" y="72"/>
                </a:cxn>
                <a:cxn ang="0">
                  <a:pos x="8" y="52"/>
                </a:cxn>
                <a:cxn ang="0">
                  <a:pos x="12" y="36"/>
                </a:cxn>
                <a:cxn ang="0">
                  <a:pos x="36" y="12"/>
                </a:cxn>
                <a:cxn ang="0">
                  <a:pos x="48" y="4"/>
                </a:cxn>
                <a:cxn ang="0">
                  <a:pos x="48" y="0"/>
                </a:cxn>
                <a:cxn ang="0">
                  <a:pos x="36" y="12"/>
                </a:cxn>
                <a:cxn ang="0">
                  <a:pos x="8" y="36"/>
                </a:cxn>
                <a:cxn ang="0">
                  <a:pos x="0" y="40"/>
                </a:cxn>
                <a:cxn ang="0">
                  <a:pos x="0" y="52"/>
                </a:cxn>
              </a:cxnLst>
              <a:rect l="0" t="0" r="0" b="0"/>
              <a:pathLst>
                <a:path w="48" h="96">
                  <a:moveTo>
                    <a:pt x="0" y="52"/>
                  </a:moveTo>
                  <a:lnTo>
                    <a:pt x="8" y="72"/>
                  </a:lnTo>
                  <a:lnTo>
                    <a:pt x="20" y="84"/>
                  </a:lnTo>
                  <a:lnTo>
                    <a:pt x="36" y="88"/>
                  </a:lnTo>
                  <a:lnTo>
                    <a:pt x="48" y="96"/>
                  </a:lnTo>
                  <a:lnTo>
                    <a:pt x="48" y="88"/>
                  </a:lnTo>
                  <a:lnTo>
                    <a:pt x="36" y="88"/>
                  </a:lnTo>
                  <a:lnTo>
                    <a:pt x="24" y="76"/>
                  </a:lnTo>
                  <a:lnTo>
                    <a:pt x="12" y="72"/>
                  </a:lnTo>
                  <a:lnTo>
                    <a:pt x="8" y="52"/>
                  </a:lnTo>
                  <a:lnTo>
                    <a:pt x="12" y="36"/>
                  </a:lnTo>
                  <a:lnTo>
                    <a:pt x="36" y="12"/>
                  </a:lnTo>
                  <a:lnTo>
                    <a:pt x="48" y="4"/>
                  </a:lnTo>
                  <a:lnTo>
                    <a:pt x="48" y="0"/>
                  </a:lnTo>
                  <a:lnTo>
                    <a:pt x="36" y="12"/>
                  </a:lnTo>
                  <a:lnTo>
                    <a:pt x="8" y="36"/>
                  </a:lnTo>
                  <a:lnTo>
                    <a:pt x="0" y="40"/>
                  </a:lnTo>
                  <a:lnTo>
                    <a:pt x="0" y="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5560" y="520"/>
              <a:ext cx="184" cy="192"/>
            </a:xfrm>
            <a:custGeom>
              <a:avLst/>
              <a:gdLst/>
              <a:ahLst/>
              <a:cxnLst>
                <a:cxn ang="0">
                  <a:pos x="4" y="80"/>
                </a:cxn>
                <a:cxn ang="0">
                  <a:pos x="0" y="104"/>
                </a:cxn>
                <a:cxn ang="0">
                  <a:pos x="12" y="128"/>
                </a:cxn>
                <a:cxn ang="0">
                  <a:pos x="24" y="140"/>
                </a:cxn>
                <a:cxn ang="0">
                  <a:pos x="40" y="152"/>
                </a:cxn>
                <a:cxn ang="0">
                  <a:pos x="84" y="176"/>
                </a:cxn>
                <a:cxn ang="0">
                  <a:pos x="136" y="180"/>
                </a:cxn>
                <a:cxn ang="0">
                  <a:pos x="184" y="192"/>
                </a:cxn>
                <a:cxn ang="0">
                  <a:pos x="184" y="188"/>
                </a:cxn>
                <a:cxn ang="0">
                  <a:pos x="136" y="180"/>
                </a:cxn>
                <a:cxn ang="0">
                  <a:pos x="84" y="168"/>
                </a:cxn>
                <a:cxn ang="0">
                  <a:pos x="40" y="144"/>
                </a:cxn>
                <a:cxn ang="0">
                  <a:pos x="12" y="120"/>
                </a:cxn>
                <a:cxn ang="0">
                  <a:pos x="4" y="104"/>
                </a:cxn>
                <a:cxn ang="0">
                  <a:pos x="12" y="84"/>
                </a:cxn>
                <a:cxn ang="0">
                  <a:pos x="12" y="72"/>
                </a:cxn>
                <a:cxn ang="0">
                  <a:pos x="36" y="56"/>
                </a:cxn>
                <a:cxn ang="0">
                  <a:pos x="88" y="28"/>
                </a:cxn>
                <a:cxn ang="0">
                  <a:pos x="132" y="16"/>
                </a:cxn>
                <a:cxn ang="0">
                  <a:pos x="184" y="4"/>
                </a:cxn>
                <a:cxn ang="0">
                  <a:pos x="184" y="0"/>
                </a:cxn>
                <a:cxn ang="0">
                  <a:pos x="132" y="12"/>
                </a:cxn>
                <a:cxn ang="0">
                  <a:pos x="88" y="24"/>
                </a:cxn>
                <a:cxn ang="0">
                  <a:pos x="36" y="48"/>
                </a:cxn>
                <a:cxn ang="0">
                  <a:pos x="12" y="72"/>
                </a:cxn>
                <a:cxn ang="0">
                  <a:pos x="4" y="80"/>
                </a:cxn>
              </a:cxnLst>
              <a:rect l="0" t="0" r="0" b="0"/>
              <a:pathLst>
                <a:path w="184" h="192">
                  <a:moveTo>
                    <a:pt x="4" y="80"/>
                  </a:moveTo>
                  <a:lnTo>
                    <a:pt x="0" y="104"/>
                  </a:lnTo>
                  <a:lnTo>
                    <a:pt x="12" y="128"/>
                  </a:lnTo>
                  <a:lnTo>
                    <a:pt x="24" y="140"/>
                  </a:lnTo>
                  <a:lnTo>
                    <a:pt x="40" y="152"/>
                  </a:lnTo>
                  <a:lnTo>
                    <a:pt x="84" y="176"/>
                  </a:lnTo>
                  <a:lnTo>
                    <a:pt x="136" y="180"/>
                  </a:lnTo>
                  <a:lnTo>
                    <a:pt x="184" y="192"/>
                  </a:lnTo>
                  <a:lnTo>
                    <a:pt x="184" y="188"/>
                  </a:lnTo>
                  <a:lnTo>
                    <a:pt x="136" y="180"/>
                  </a:lnTo>
                  <a:lnTo>
                    <a:pt x="84" y="168"/>
                  </a:lnTo>
                  <a:lnTo>
                    <a:pt x="40" y="144"/>
                  </a:lnTo>
                  <a:lnTo>
                    <a:pt x="12" y="120"/>
                  </a:lnTo>
                  <a:lnTo>
                    <a:pt x="4" y="104"/>
                  </a:lnTo>
                  <a:lnTo>
                    <a:pt x="12" y="84"/>
                  </a:lnTo>
                  <a:lnTo>
                    <a:pt x="12" y="72"/>
                  </a:lnTo>
                  <a:lnTo>
                    <a:pt x="36" y="56"/>
                  </a:lnTo>
                  <a:lnTo>
                    <a:pt x="88" y="28"/>
                  </a:lnTo>
                  <a:lnTo>
                    <a:pt x="132" y="16"/>
                  </a:lnTo>
                  <a:lnTo>
                    <a:pt x="184" y="4"/>
                  </a:lnTo>
                  <a:lnTo>
                    <a:pt x="184" y="0"/>
                  </a:lnTo>
                  <a:lnTo>
                    <a:pt x="132" y="12"/>
                  </a:lnTo>
                  <a:lnTo>
                    <a:pt x="88" y="24"/>
                  </a:lnTo>
                  <a:lnTo>
                    <a:pt x="36" y="48"/>
                  </a:lnTo>
                  <a:lnTo>
                    <a:pt x="12" y="72"/>
                  </a:lnTo>
                  <a:lnTo>
                    <a:pt x="4" y="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9" name="図形 88"/>
            <p:cNvSpPr>
              <a:spLocks/>
            </p:cNvSpPr>
            <p:nvPr/>
          </p:nvSpPr>
          <p:spPr bwMode="auto">
            <a:xfrm>
              <a:off x="5316" y="464"/>
              <a:ext cx="428" cy="292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0" y="176"/>
                </a:cxn>
                <a:cxn ang="0">
                  <a:pos x="12" y="196"/>
                </a:cxn>
                <a:cxn ang="0">
                  <a:pos x="44" y="224"/>
                </a:cxn>
                <a:cxn ang="0">
                  <a:pos x="80" y="236"/>
                </a:cxn>
                <a:cxn ang="0">
                  <a:pos x="128" y="256"/>
                </a:cxn>
                <a:cxn ang="0">
                  <a:pos x="176" y="268"/>
                </a:cxn>
                <a:cxn ang="0">
                  <a:pos x="260" y="284"/>
                </a:cxn>
                <a:cxn ang="0">
                  <a:pos x="304" y="292"/>
                </a:cxn>
                <a:cxn ang="0">
                  <a:pos x="304" y="284"/>
                </a:cxn>
                <a:cxn ang="0">
                  <a:pos x="272" y="280"/>
                </a:cxn>
                <a:cxn ang="0">
                  <a:pos x="196" y="256"/>
                </a:cxn>
                <a:cxn ang="0">
                  <a:pos x="108" y="224"/>
                </a:cxn>
                <a:cxn ang="0">
                  <a:pos x="80" y="200"/>
                </a:cxn>
                <a:cxn ang="0">
                  <a:pos x="56" y="172"/>
                </a:cxn>
                <a:cxn ang="0">
                  <a:pos x="56" y="152"/>
                </a:cxn>
                <a:cxn ang="0">
                  <a:pos x="56" y="136"/>
                </a:cxn>
                <a:cxn ang="0">
                  <a:pos x="72" y="116"/>
                </a:cxn>
                <a:cxn ang="0">
                  <a:pos x="120" y="84"/>
                </a:cxn>
                <a:cxn ang="0">
                  <a:pos x="168" y="60"/>
                </a:cxn>
                <a:cxn ang="0">
                  <a:pos x="224" y="44"/>
                </a:cxn>
                <a:cxn ang="0">
                  <a:pos x="304" y="24"/>
                </a:cxn>
                <a:cxn ang="0">
                  <a:pos x="392" y="8"/>
                </a:cxn>
                <a:cxn ang="0">
                  <a:pos x="428" y="8"/>
                </a:cxn>
                <a:cxn ang="0">
                  <a:pos x="428" y="0"/>
                </a:cxn>
                <a:cxn ang="0">
                  <a:pos x="368" y="8"/>
                </a:cxn>
                <a:cxn ang="0">
                  <a:pos x="248" y="20"/>
                </a:cxn>
                <a:cxn ang="0">
                  <a:pos x="156" y="44"/>
                </a:cxn>
                <a:cxn ang="0">
                  <a:pos x="92" y="68"/>
                </a:cxn>
                <a:cxn ang="0">
                  <a:pos x="48" y="92"/>
                </a:cxn>
                <a:cxn ang="0">
                  <a:pos x="20" y="116"/>
                </a:cxn>
                <a:cxn ang="0">
                  <a:pos x="8" y="136"/>
                </a:cxn>
                <a:cxn ang="0">
                  <a:pos x="0" y="152"/>
                </a:cxn>
              </a:cxnLst>
              <a:rect l="0" t="0" r="0" b="0"/>
              <a:pathLst>
                <a:path w="428" h="292">
                  <a:moveTo>
                    <a:pt x="0" y="152"/>
                  </a:moveTo>
                  <a:lnTo>
                    <a:pt x="0" y="176"/>
                  </a:lnTo>
                  <a:lnTo>
                    <a:pt x="12" y="196"/>
                  </a:lnTo>
                  <a:lnTo>
                    <a:pt x="44" y="224"/>
                  </a:lnTo>
                  <a:lnTo>
                    <a:pt x="80" y="236"/>
                  </a:lnTo>
                  <a:lnTo>
                    <a:pt x="128" y="256"/>
                  </a:lnTo>
                  <a:lnTo>
                    <a:pt x="176" y="268"/>
                  </a:lnTo>
                  <a:lnTo>
                    <a:pt x="260" y="284"/>
                  </a:lnTo>
                  <a:lnTo>
                    <a:pt x="304" y="292"/>
                  </a:lnTo>
                  <a:lnTo>
                    <a:pt x="304" y="284"/>
                  </a:lnTo>
                  <a:lnTo>
                    <a:pt x="272" y="280"/>
                  </a:lnTo>
                  <a:lnTo>
                    <a:pt x="196" y="256"/>
                  </a:lnTo>
                  <a:lnTo>
                    <a:pt x="108" y="224"/>
                  </a:lnTo>
                  <a:lnTo>
                    <a:pt x="80" y="200"/>
                  </a:lnTo>
                  <a:lnTo>
                    <a:pt x="56" y="172"/>
                  </a:lnTo>
                  <a:lnTo>
                    <a:pt x="56" y="152"/>
                  </a:lnTo>
                  <a:lnTo>
                    <a:pt x="56" y="136"/>
                  </a:lnTo>
                  <a:lnTo>
                    <a:pt x="72" y="116"/>
                  </a:lnTo>
                  <a:lnTo>
                    <a:pt x="120" y="84"/>
                  </a:lnTo>
                  <a:lnTo>
                    <a:pt x="168" y="60"/>
                  </a:lnTo>
                  <a:lnTo>
                    <a:pt x="224" y="44"/>
                  </a:lnTo>
                  <a:lnTo>
                    <a:pt x="304" y="24"/>
                  </a:lnTo>
                  <a:lnTo>
                    <a:pt x="392" y="8"/>
                  </a:lnTo>
                  <a:lnTo>
                    <a:pt x="428" y="8"/>
                  </a:lnTo>
                  <a:lnTo>
                    <a:pt x="428" y="0"/>
                  </a:lnTo>
                  <a:lnTo>
                    <a:pt x="368" y="8"/>
                  </a:lnTo>
                  <a:lnTo>
                    <a:pt x="248" y="20"/>
                  </a:lnTo>
                  <a:lnTo>
                    <a:pt x="156" y="44"/>
                  </a:lnTo>
                  <a:lnTo>
                    <a:pt x="92" y="68"/>
                  </a:lnTo>
                  <a:lnTo>
                    <a:pt x="48" y="92"/>
                  </a:lnTo>
                  <a:lnTo>
                    <a:pt x="20" y="116"/>
                  </a:lnTo>
                  <a:lnTo>
                    <a:pt x="8" y="136"/>
                  </a:lnTo>
                  <a:lnTo>
                    <a:pt x="0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0" name="図形 89"/>
            <p:cNvSpPr>
              <a:spLocks/>
            </p:cNvSpPr>
            <p:nvPr/>
          </p:nvSpPr>
          <p:spPr bwMode="auto">
            <a:xfrm>
              <a:off x="5324" y="476"/>
              <a:ext cx="324" cy="268"/>
            </a:xfrm>
            <a:custGeom>
              <a:avLst/>
              <a:gdLst/>
              <a:ahLst/>
              <a:cxnLst>
                <a:cxn ang="0">
                  <a:pos x="48" y="124"/>
                </a:cxn>
                <a:cxn ang="0">
                  <a:pos x="40" y="140"/>
                </a:cxn>
                <a:cxn ang="0">
                  <a:pos x="48" y="164"/>
                </a:cxn>
                <a:cxn ang="0">
                  <a:pos x="60" y="184"/>
                </a:cxn>
                <a:cxn ang="0">
                  <a:pos x="84" y="200"/>
                </a:cxn>
                <a:cxn ang="0">
                  <a:pos x="136" y="224"/>
                </a:cxn>
                <a:cxn ang="0">
                  <a:pos x="204" y="256"/>
                </a:cxn>
                <a:cxn ang="0">
                  <a:pos x="260" y="268"/>
                </a:cxn>
                <a:cxn ang="0">
                  <a:pos x="200" y="260"/>
                </a:cxn>
                <a:cxn ang="0">
                  <a:pos x="124" y="236"/>
                </a:cxn>
                <a:cxn ang="0">
                  <a:pos x="52" y="220"/>
                </a:cxn>
                <a:cxn ang="0">
                  <a:pos x="28" y="200"/>
                </a:cxn>
                <a:cxn ang="0">
                  <a:pos x="12" y="184"/>
                </a:cxn>
                <a:cxn ang="0">
                  <a:pos x="0" y="164"/>
                </a:cxn>
                <a:cxn ang="0">
                  <a:pos x="0" y="148"/>
                </a:cxn>
                <a:cxn ang="0">
                  <a:pos x="0" y="140"/>
                </a:cxn>
                <a:cxn ang="0">
                  <a:pos x="4" y="124"/>
                </a:cxn>
                <a:cxn ang="0">
                  <a:pos x="16" y="104"/>
                </a:cxn>
                <a:cxn ang="0">
                  <a:pos x="40" y="88"/>
                </a:cxn>
                <a:cxn ang="0">
                  <a:pos x="76" y="60"/>
                </a:cxn>
                <a:cxn ang="0">
                  <a:pos x="136" y="36"/>
                </a:cxn>
                <a:cxn ang="0">
                  <a:pos x="216" y="20"/>
                </a:cxn>
                <a:cxn ang="0">
                  <a:pos x="324" y="0"/>
                </a:cxn>
                <a:cxn ang="0">
                  <a:pos x="248" y="20"/>
                </a:cxn>
                <a:cxn ang="0">
                  <a:pos x="188" y="36"/>
                </a:cxn>
                <a:cxn ang="0">
                  <a:pos x="136" y="56"/>
                </a:cxn>
                <a:cxn ang="0">
                  <a:pos x="100" y="72"/>
                </a:cxn>
                <a:cxn ang="0">
                  <a:pos x="60" y="104"/>
                </a:cxn>
                <a:cxn ang="0">
                  <a:pos x="48" y="124"/>
                </a:cxn>
              </a:cxnLst>
              <a:rect l="0" t="0" r="0" b="0"/>
              <a:pathLst>
                <a:path w="324" h="268">
                  <a:moveTo>
                    <a:pt x="48" y="124"/>
                  </a:moveTo>
                  <a:lnTo>
                    <a:pt x="40" y="140"/>
                  </a:lnTo>
                  <a:lnTo>
                    <a:pt x="48" y="164"/>
                  </a:lnTo>
                  <a:lnTo>
                    <a:pt x="60" y="184"/>
                  </a:lnTo>
                  <a:lnTo>
                    <a:pt x="84" y="200"/>
                  </a:lnTo>
                  <a:lnTo>
                    <a:pt x="136" y="224"/>
                  </a:lnTo>
                  <a:lnTo>
                    <a:pt x="204" y="256"/>
                  </a:lnTo>
                  <a:lnTo>
                    <a:pt x="260" y="268"/>
                  </a:lnTo>
                  <a:lnTo>
                    <a:pt x="200" y="260"/>
                  </a:lnTo>
                  <a:lnTo>
                    <a:pt x="124" y="236"/>
                  </a:lnTo>
                  <a:lnTo>
                    <a:pt x="52" y="220"/>
                  </a:lnTo>
                  <a:lnTo>
                    <a:pt x="28" y="200"/>
                  </a:lnTo>
                  <a:lnTo>
                    <a:pt x="12" y="184"/>
                  </a:lnTo>
                  <a:lnTo>
                    <a:pt x="0" y="164"/>
                  </a:lnTo>
                  <a:lnTo>
                    <a:pt x="0" y="148"/>
                  </a:lnTo>
                  <a:lnTo>
                    <a:pt x="0" y="140"/>
                  </a:lnTo>
                  <a:lnTo>
                    <a:pt x="4" y="124"/>
                  </a:lnTo>
                  <a:lnTo>
                    <a:pt x="16" y="104"/>
                  </a:lnTo>
                  <a:lnTo>
                    <a:pt x="40" y="88"/>
                  </a:lnTo>
                  <a:lnTo>
                    <a:pt x="76" y="60"/>
                  </a:lnTo>
                  <a:lnTo>
                    <a:pt x="136" y="36"/>
                  </a:lnTo>
                  <a:lnTo>
                    <a:pt x="216" y="20"/>
                  </a:lnTo>
                  <a:lnTo>
                    <a:pt x="324" y="0"/>
                  </a:lnTo>
                  <a:lnTo>
                    <a:pt x="248" y="20"/>
                  </a:lnTo>
                  <a:lnTo>
                    <a:pt x="188" y="36"/>
                  </a:lnTo>
                  <a:lnTo>
                    <a:pt x="136" y="56"/>
                  </a:lnTo>
                  <a:lnTo>
                    <a:pt x="100" y="72"/>
                  </a:lnTo>
                  <a:lnTo>
                    <a:pt x="60" y="104"/>
                  </a:lnTo>
                  <a:lnTo>
                    <a:pt x="48" y="1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  <p:grpSp>
        <p:nvGrpSpPr>
          <p:cNvPr id="3" name="グループ化 90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  <a:noFill/>
        </p:grpSpPr>
        <p:sp>
          <p:nvSpPr>
            <p:cNvPr id="92" name="図形 91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3" name="図形 92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4" name="図形 93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5" name="図形 94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6" name="図形 95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7" name="図形 96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8" name="図形 97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9" name="図形 98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0" name="図形 99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1" name="図形 100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2" name="図形 101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3" name="図形 102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4" name="図形 103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5" name="図形 104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6" name="図形 105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7" name="図形 106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8" name="図形 107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9" name="図形 108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0" name="図形 109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1" name="図形 110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2" name="図形 111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3" name="図形 112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4" name="図形 113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5" name="図形 114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6" name="図形 115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7" name="図形 116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8" name="図形 117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9" name="図形 118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0" name="図形 119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1" name="図形 120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2" name="図形 121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3" name="図形 122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4" name="図形 123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5" name="図形 124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6" name="図形 125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7" name="図形 126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8" name="図形 127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9" name="図形 128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0" name="図形 129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1" name="図形 130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2" name="図形 131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3" name="図形 132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4" name="図形 133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5" name="図形 134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6" name="図形 135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7" name="図形 136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8" name="図形 137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9" name="図形 138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0" name="図形 139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1" name="図形 140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2" name="図形 141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3" name="図形 142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4" name="図形 143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5" name="図形 144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6" name="図形 145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7" name="図形 146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8" name="図形 147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9" name="図形 148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0" name="図形 149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1" name="図形 150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2" name="図形 151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3" name="図形 152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4" name="図形 153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5" name="図形 154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6" name="図形 155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7" name="図形 156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8" name="図形 157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9" name="図形 158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0" name="図形 159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1" name="図形 160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2" name="図形 161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3" name="図形 162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4" name="図形 163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5" name="図形 164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ransition>
    <p:pull/>
  </p:transition>
  <p:txStyles>
    <p:titleStyle>
      <a:lvl1pPr algn="ctr" rtl="0" eaLnBrk="1" latinLnBrk="0" hangingPunct="1">
        <a:spcBef>
          <a:spcPct val="0"/>
        </a:spcBef>
        <a:buNone/>
        <a:defRPr kumimoji="1" sz="4400" baseline="0">
          <a:solidFill>
            <a:schemeClr val="tx2"/>
          </a:solidFill>
          <a:effectLst>
            <a:glow rad="101600">
              <a:schemeClr val="bg1">
                <a:alpha val="60000"/>
              </a:schemeClr>
            </a:glow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55000"/>
        <a:buFont typeface="Wingdings"/>
        <a:buChar char="p"/>
        <a:defRPr kumimoji="1" sz="32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2"/>
        </a:buClr>
        <a:buSzPct val="50000"/>
        <a:buFont typeface="Wingdings"/>
        <a:buChar char="n"/>
        <a:defRPr kumimoji="1" sz="28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3"/>
        </a:buClr>
        <a:buSzPct val="48000"/>
        <a:buFont typeface="Wingdings"/>
        <a:buChar char="n"/>
        <a:defRPr kumimoji="1" sz="24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4"/>
        </a:buClr>
        <a:buSzPct val="45000"/>
        <a:buFont typeface="Wingdings"/>
        <a:buChar char="n"/>
        <a:defRPr kumimoji="1" sz="20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5"/>
        </a:buClr>
        <a:buSzPct val="40000"/>
        <a:buFont typeface="Wingdings"/>
        <a:buChar char="n"/>
        <a:defRPr kumimoji="1" sz="20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4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4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jpeg"/><Relationship Id="rId4" Type="http://schemas.openxmlformats.org/officeDocument/2006/relationships/hyperlink" Target="http://www.calisphere.universityofcalifornia.edu/ark:/13030/tf3x0n99h8/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0"/>
            <a:ext cx="5848350" cy="608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32183">
            <a:off x="6329189" y="373167"/>
            <a:ext cx="2196159" cy="284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244762">
            <a:off x="633392" y="330796"/>
            <a:ext cx="2480051" cy="379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6" name="Picture 8" descr="1860 illustration by Charles Christian Nahl shows Chinese miners at work in the California gold field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692795">
            <a:off x="192947" y="4263264"/>
            <a:ext cx="3429000" cy="2274570"/>
          </a:xfrm>
          <a:prstGeom prst="rect">
            <a:avLst/>
          </a:prstGeom>
          <a:noFill/>
        </p:spPr>
      </p:pic>
      <p:pic>
        <p:nvPicPr>
          <p:cNvPr id="27658" name="Picture 10" descr="drawing of Chinese in laundry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962156">
            <a:off x="6478097" y="3258546"/>
            <a:ext cx="2371725" cy="3409951"/>
          </a:xfrm>
          <a:prstGeom prst="rect">
            <a:avLst/>
          </a:prstGeom>
          <a:noFill/>
        </p:spPr>
      </p:pic>
      <p:pic>
        <p:nvPicPr>
          <p:cNvPr id="27659" name="Picture 1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62400" y="3048000"/>
            <a:ext cx="2743200" cy="354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657600"/>
            <a:ext cx="4619625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25716">
            <a:off x="6743524" y="164138"/>
            <a:ext cx="1454449" cy="1627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3400" y="609600"/>
            <a:ext cx="8229600" cy="1143000"/>
          </a:xfrm>
        </p:spPr>
        <p:txBody>
          <a:bodyPr/>
          <a:lstStyle/>
          <a:p>
            <a:r>
              <a:rPr lang="en-US" dirty="0" smtClean="0"/>
              <a:t>The Chinese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In the mid-1800’s, the Chinese empire was in a state of disarray.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Technologically and economically inferior, the country had lost several wars with Great Britain over the usage of the drug opium.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Factors such as high taxes used to pay for the Opium Wars and a civil war, floods, droughts, famines, and economic distress prompted many Chinese from southeastern China to seek gold in America. 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74949" y="0"/>
            <a:ext cx="921894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Chinese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About 45,000 Chinese left there homes and came to California, soon representing a fifth of the population in California. </a:t>
            </a:r>
          </a:p>
          <a:p>
            <a:r>
              <a:rPr lang="en-US" dirty="0" smtClean="0"/>
              <a:t>Unable to receive good mining claims, most of these immigrants made a living by using abandoned mines,  or jobs such as cooks, launderers, merchants, and herbalists.  </a:t>
            </a:r>
          </a:p>
          <a:p>
            <a:r>
              <a:rPr lang="en-US" dirty="0" smtClean="0"/>
              <a:t>The Chinese faced prejudice, low pay, discrimination, unpunished crimes against them, and the foreign miners’ license tax. </a:t>
            </a:r>
            <a:endParaRPr lang="en-US" dirty="0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of the Chinese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785926"/>
            <a:ext cx="4495800" cy="507207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Known for their dedication to work, the Chinese took the hardest, cheapest,  and most demeaning job possible.</a:t>
            </a:r>
          </a:p>
          <a:p>
            <a:r>
              <a:rPr lang="en-US" dirty="0" smtClean="0"/>
              <a:t>They helped build much of the infrastructure in California and developed cities such as San Francisco.</a:t>
            </a:r>
          </a:p>
          <a:p>
            <a:r>
              <a:rPr lang="en-US" dirty="0" smtClean="0"/>
              <a:t>Later, railroads would be built by the Chinese workforce connecting the East to the West.  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en-US"/>
          </a:p>
        </p:txBody>
      </p:sp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599319">
            <a:off x="5053259" y="1961119"/>
            <a:ext cx="2450561" cy="3181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9000" y="3581400"/>
            <a:ext cx="1524000" cy="1749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Head of Auburn Ravine, 1852] DAG-0102 &#10;[ca. 1852]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86400" y="5105400"/>
            <a:ext cx="1314450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609600"/>
            <a:ext cx="428625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African Americans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Several thousand free African Americans traveled to California to search for gold.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Although they lived in a free state, African Americans were discriminated against and could not testify in court, vote, or send their children to public school.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Those who were already slaves and brought by their masters were forced to remain as slaves.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African Americans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Despite these limitations, African Americans lead abolitionist movements in California.</a:t>
            </a:r>
          </a:p>
          <a:p>
            <a:r>
              <a:rPr lang="en-US" dirty="0" smtClean="0"/>
              <a:t>Many free African Americans received better treatment in the West than in the Northeast. </a:t>
            </a:r>
            <a:endParaRPr lang="en-US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4419600"/>
            <a:ext cx="1978567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4185766"/>
            <a:ext cx="1981200" cy="2243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Better or Worse?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562100"/>
          <a:ext cx="8334375" cy="5295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447800" y="2438400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Benefits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5486400" y="2438400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Consequences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1295400" y="3124200"/>
            <a:ext cx="25908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Cross-cultural communication and cooperation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Revolutionized life in the West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Increased the population and strength of California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</p:txBody>
      </p:sp>
      <p:pic>
        <p:nvPicPr>
          <p:cNvPr id="29699" name="Picture 3" descr="C:\Users\Ryan\AppData\Local\Microsoft\Windows\Temporary Internet Files\Content.IE5\2U27V0RD\MCj04413210000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696200" y="1752600"/>
            <a:ext cx="914400" cy="914400"/>
          </a:xfrm>
          <a:prstGeom prst="rect">
            <a:avLst/>
          </a:prstGeom>
          <a:noFill/>
        </p:spPr>
      </p:pic>
      <p:pic>
        <p:nvPicPr>
          <p:cNvPr id="29700" name="Picture 4" descr="C:\Users\Ryan\AppData\Local\Microsoft\Windows\Temporary Internet Files\Content.IE5\CC0LJKTF\MCj04413220000[1]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5800" y="1828800"/>
            <a:ext cx="914400" cy="9144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5257800" y="3164681"/>
            <a:ext cx="25908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 Poor treatment of foreigners and racism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Conflicts killed many such as Native Americans and rampant crime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Most people spend time and effort just to fail at finding gold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57370"/>
            <a:ext cx="9144000" cy="5000630"/>
          </a:xfrm>
        </p:spPr>
        <p:txBody>
          <a:bodyPr>
            <a:normAutofit fontScale="92500" lnSpcReduction="10000"/>
          </a:bodyPr>
          <a:lstStyle/>
          <a:p>
            <a:r>
              <a:rPr lang="en-US" sz="2800" u="sng" dirty="0" smtClean="0">
                <a:solidFill>
                  <a:srgbClr val="002060"/>
                </a:solidFill>
              </a:rPr>
              <a:t>Ethnic diversity in Western America fits the unit theme of Expansion because: </a:t>
            </a:r>
          </a:p>
          <a:p>
            <a:pPr marL="971550" lvl="1" indent="-514350">
              <a:buFont typeface="+mj-lt"/>
              <a:buAutoNum type="arabicPeriod"/>
            </a:pPr>
            <a:endParaRPr lang="en-US" dirty="0" smtClean="0">
              <a:solidFill>
                <a:srgbClr val="002060"/>
              </a:solidFill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>
                <a:solidFill>
                  <a:srgbClr val="002060"/>
                </a:solidFill>
              </a:rPr>
              <a:t>New people expanded culture, language, and religion in America.</a:t>
            </a:r>
          </a:p>
          <a:p>
            <a:pPr marL="971550" lvl="1" indent="-514350">
              <a:buFont typeface="+mj-lt"/>
              <a:buAutoNum type="arabicPeriod"/>
            </a:pPr>
            <a:endParaRPr lang="en-US" dirty="0" smtClean="0">
              <a:solidFill>
                <a:srgbClr val="002060"/>
              </a:solidFill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>
                <a:solidFill>
                  <a:srgbClr val="002060"/>
                </a:solidFill>
              </a:rPr>
              <a:t>The infrastructure and development of California was expanded because of manual work by immigrant workers.</a:t>
            </a:r>
          </a:p>
          <a:p>
            <a:pPr marL="971550" lvl="1" indent="-514350">
              <a:buFont typeface="+mj-lt"/>
              <a:buAutoNum type="arabicPeriod"/>
            </a:pPr>
            <a:endParaRPr lang="en-US" dirty="0" smtClean="0">
              <a:solidFill>
                <a:srgbClr val="002060"/>
              </a:solidFill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>
                <a:solidFill>
                  <a:srgbClr val="002060"/>
                </a:solidFill>
              </a:rPr>
              <a:t>The expansion of federal rights of the people was called to attention because of racism and prejudice.   </a:t>
            </a:r>
          </a:p>
          <a:p>
            <a:pPr marL="1257300" lvl="2" indent="-342900">
              <a:buFont typeface="+mj-lt"/>
              <a:buAutoNum type="arabicPeriod"/>
            </a:pPr>
            <a:endParaRPr lang="en-US" sz="2000" dirty="0" smtClean="0">
              <a:solidFill>
                <a:srgbClr val="002060"/>
              </a:solidFill>
            </a:endParaRPr>
          </a:p>
          <a:p>
            <a:endParaRPr lang="en-US" sz="2400" dirty="0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057400"/>
            <a:ext cx="9144000" cy="2460625"/>
          </a:xfrm>
        </p:spPr>
        <p:txBody>
          <a:bodyPr>
            <a:normAutofit/>
          </a:bodyPr>
          <a:lstStyle/>
          <a:p>
            <a:r>
              <a:rPr lang="en-US" sz="6600" dirty="0" smtClean="0"/>
              <a:t>Thank You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1" y="-39191"/>
            <a:ext cx="9234752" cy="6897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Ethnic Diversity of the West:</a:t>
            </a:r>
            <a:br>
              <a:rPr lang="en-US" dirty="0" smtClean="0"/>
            </a:br>
            <a:r>
              <a:rPr lang="en-US" dirty="0" smtClean="0"/>
              <a:t> A Test of the World's Greed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4495800"/>
            <a:ext cx="7772400" cy="900122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By Ryan Fan</a:t>
            </a:r>
          </a:p>
          <a:p>
            <a:r>
              <a:rPr lang="en-US" dirty="0" smtClean="0"/>
              <a:t>Period 3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r>
              <a:rPr lang="en-US" dirty="0" smtClean="0"/>
              <a:t>1</a:t>
            </a:r>
            <a:r>
              <a:rPr lang="en-US" dirty="0"/>
              <a:t>) Identify the reasons people came to America during the Gold Rush of </a:t>
            </a:r>
            <a:r>
              <a:rPr lang="en-US" dirty="0" smtClean="0"/>
              <a:t>1849.</a:t>
            </a:r>
          </a:p>
          <a:p>
            <a:pPr lvl="1"/>
            <a:endParaRPr lang="en-US" dirty="0" smtClean="0"/>
          </a:p>
          <a:p>
            <a:pPr lvl="1">
              <a:buNone/>
            </a:pPr>
            <a:r>
              <a:rPr lang="en-US" dirty="0" smtClean="0"/>
              <a:t>2)Explain </a:t>
            </a:r>
            <a:r>
              <a:rPr lang="en-US" dirty="0"/>
              <a:t>the benefits and problems from immigration to western </a:t>
            </a:r>
            <a:r>
              <a:rPr lang="en-US" dirty="0" smtClean="0"/>
              <a:t>America.</a:t>
            </a:r>
          </a:p>
          <a:p>
            <a:pPr lvl="1"/>
            <a:endParaRPr lang="en-US" dirty="0" smtClean="0"/>
          </a:p>
          <a:p>
            <a:pPr lvl="1">
              <a:buNone/>
            </a:pPr>
            <a:r>
              <a:rPr lang="en-US" dirty="0" smtClean="0"/>
              <a:t>3</a:t>
            </a:r>
            <a:r>
              <a:rPr lang="en-US" dirty="0"/>
              <a:t>) Decide if immigration to the West had a positive or negative effect in America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Beginnings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Under Spanish and then Mexican rule, the area of California was sparsely populated.</a:t>
            </a:r>
          </a:p>
          <a:p>
            <a:r>
              <a:rPr lang="en-US" dirty="0" smtClean="0"/>
              <a:t>The few </a:t>
            </a:r>
            <a:r>
              <a:rPr lang="en-US" dirty="0" err="1" smtClean="0"/>
              <a:t>Californios</a:t>
            </a:r>
            <a:r>
              <a:rPr lang="en-US" dirty="0" smtClean="0"/>
              <a:t> that lived there participated in trade with American ships for manufactured goods.</a:t>
            </a:r>
          </a:p>
          <a:p>
            <a:r>
              <a:rPr lang="en-US" dirty="0" smtClean="0"/>
              <a:t>After the Mexican-American War and the Treaty of Guadalupe Hidalgo, California and other territories were incorporated into the U.S.    </a:t>
            </a:r>
            <a:endParaRPr lang="en-US" dirty="0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217343">
            <a:off x="2926615" y="2246327"/>
            <a:ext cx="2921940" cy="3868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A Golden Opportunity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1848, gold was discovered in the rivers of California.</a:t>
            </a:r>
          </a:p>
          <a:p>
            <a:r>
              <a:rPr lang="en-US" dirty="0" smtClean="0"/>
              <a:t>This event would forever change the history of the area as over 80,000 miners arrived seeking fortunes. </a:t>
            </a:r>
          </a:p>
          <a:p>
            <a:r>
              <a:rPr lang="en-US" dirty="0" smtClean="0"/>
              <a:t>People came from North America, Europe, Australia, South America, and Asia.</a:t>
            </a:r>
          </a:p>
          <a:p>
            <a:r>
              <a:rPr lang="en-US" dirty="0" smtClean="0"/>
              <a:t>Few would “strike it rich,” but many stayed in California after the gold rush. </a:t>
            </a:r>
          </a:p>
          <a:p>
            <a:endParaRPr lang="en-US" dirty="0"/>
          </a:p>
        </p:txBody>
      </p:sp>
      <p:pic>
        <p:nvPicPr>
          <p:cNvPr id="5122" name="Picture 2" descr="C:\Users\Ryan\AppData\Local\Microsoft\Windows\Temporary Internet Files\Content.IE5\2U27V0RD\MMj03957450000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457200"/>
            <a:ext cx="1238250" cy="1238250"/>
          </a:xfrm>
          <a:prstGeom prst="rect">
            <a:avLst/>
          </a:prstGeom>
          <a:noFill/>
        </p:spPr>
      </p:pic>
      <p:pic>
        <p:nvPicPr>
          <p:cNvPr id="5123" name="Picture 3" descr="C:\Users\Ryan\AppData\Local\Microsoft\Windows\Temporary Internet Files\Content.IE5\2U27V0RD\MMj02867660000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8600" y="609600"/>
            <a:ext cx="1126002" cy="1076325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content.cdlib.org/ark:/13030/kt0290171t/hi-res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 rot="20243839">
            <a:off x="2053029" y="949605"/>
            <a:ext cx="4728667" cy="4887511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229600" cy="1143000"/>
          </a:xfrm>
        </p:spPr>
        <p:txBody>
          <a:bodyPr/>
          <a:lstStyle/>
          <a:p>
            <a:r>
              <a:rPr lang="en-US" dirty="0" smtClean="0"/>
              <a:t>Native Americans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In 1850, there were 150,000 Native Americans in CA, in 1870, there were 31,000 left.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Most died from disease, but tribes were also chased off lands, forced to missions and reservations, enslaved, and massacred.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Over 4,000 children were sold at prices from $60-$200. These children were often worked to death in mines or used as sexual objects.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The practice continued even after the state became a slave-free state.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550459" cy="180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229600" cy="1143000"/>
          </a:xfrm>
        </p:spPr>
        <p:txBody>
          <a:bodyPr/>
          <a:lstStyle/>
          <a:p>
            <a:r>
              <a:rPr lang="en-US" dirty="0" smtClean="0"/>
              <a:t>Latin Americans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Due to their close proximity, Mexican miners arrived to mine gold in California even before the 49ers. </a:t>
            </a:r>
          </a:p>
          <a:p>
            <a:r>
              <a:rPr lang="en-US" dirty="0" smtClean="0"/>
              <a:t>Others from Peru, Brazil, Chile, and many other countries followed suit. </a:t>
            </a:r>
          </a:p>
          <a:p>
            <a:r>
              <a:rPr lang="en-US" dirty="0" smtClean="0"/>
              <a:t>Wealthy </a:t>
            </a:r>
            <a:r>
              <a:rPr lang="en-US" dirty="0" err="1" smtClean="0"/>
              <a:t>Californios</a:t>
            </a:r>
            <a:r>
              <a:rPr lang="en-US" dirty="0" smtClean="0"/>
              <a:t> who were promised citizenship and the right to their land slowly lost all political, social, and economic power as miners entered their lands. </a:t>
            </a:r>
            <a:endParaRPr lang="en-US" dirty="0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Latin Americans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0" y="1752600"/>
            <a:ext cx="4953000" cy="46482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Threatened by the large numbers of experienced Latino miners, Californians passed a foreign miners tax that charged these “greasers,” as they were called, $20 a month to mine.</a:t>
            </a:r>
          </a:p>
          <a:p>
            <a:r>
              <a:rPr lang="en-US" dirty="0" smtClean="0"/>
              <a:t>When Latin American miners joined by French and Germans protested the tax, militias of white Americans would subdue these movements. </a:t>
            </a: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600200"/>
            <a:ext cx="2828995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752600"/>
            <a:ext cx="2603143" cy="293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Legend of Joaquin </a:t>
            </a:r>
            <a:r>
              <a:rPr lang="en-US" dirty="0" err="1" smtClean="0"/>
              <a:t>Murieta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785926"/>
            <a:ext cx="4495800" cy="5072074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 Robin Hood-like bandit known as Joaquin </a:t>
            </a:r>
            <a:r>
              <a:rPr lang="en-US" dirty="0" err="1" smtClean="0"/>
              <a:t>Murieta</a:t>
            </a:r>
            <a:r>
              <a:rPr lang="en-US" dirty="0" smtClean="0"/>
              <a:t> was rumored to have terrorized whites throughout California.</a:t>
            </a:r>
          </a:p>
          <a:p>
            <a:r>
              <a:rPr lang="en-US" dirty="0" smtClean="0"/>
              <a:t>The state hired bounty hunter Harry Love to hunt </a:t>
            </a:r>
            <a:r>
              <a:rPr lang="en-US" dirty="0" err="1" smtClean="0"/>
              <a:t>Murieta</a:t>
            </a:r>
            <a:r>
              <a:rPr lang="en-US" dirty="0" smtClean="0"/>
              <a:t>, and he presented a head pickled in a jar of whiskey that he insisted was that of the vigilante.  </a:t>
            </a:r>
          </a:p>
          <a:p>
            <a:r>
              <a:rPr lang="en-US" dirty="0" smtClean="0"/>
              <a:t>Although no one knew if he actually existed or not, many Mexicans believed him a hero for standing up against the oppressive whites.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4267200"/>
            <a:ext cx="2667000" cy="1995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ookle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rooklet">
      <a:majorFont>
        <a:latin typeface="Constantia"/>
        <a:ea typeface=""/>
        <a:cs typeface=""/>
        <a:font script="Jpan" typeface="HG明朝E"/>
        <a:font script="Hang" typeface="궁서"/>
        <a:font script="Hans" typeface="华文中宋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华文楷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Brooklet">
      <a:fillStyleLst>
        <a:solidFill>
          <a:schemeClr val="phClr">
            <a:tint val="100000"/>
          </a:schemeClr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6175" cap="flat" cmpd="sng" algn="ctr">
          <a:solidFill>
            <a:schemeClr val="phClr">
              <a:alpha val="100000"/>
            </a:schemeClr>
          </a:solidFill>
          <a:prstDash val="solid"/>
        </a:ln>
        <a:ln w="16350" cap="flat" cmpd="sng" algn="ctr">
          <a:solidFill>
            <a:schemeClr val="phClr">
              <a:alpha val="100000"/>
            </a:schemeClr>
          </a:solidFill>
          <a:prstDash val="solid"/>
        </a:ln>
        <a:ln w="29525" cap="flat" cmpd="sng" algn="ctr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orthographicFront"/>
            <a:lightRig rig="soft" dir="t">
              <a:rot lat="0" lon="0" rev="0"/>
            </a:lightRig>
          </a:scene3d>
        </a:effectStyle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perspectiveFront" fov="7200000"/>
            <a:lightRig rig="glow" dir="t">
              <a:rot lat="0" lon="0" rev="21000000"/>
            </a:lightRig>
          </a:scene3d>
          <a:sp3d>
            <a:bevelT w="304800" h="44450"/>
            <a:bevelB w="304800" h="4445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perspectiveFront" fov="0"/>
            <a:lightRig rig="glow" dir="t">
              <a:rot lat="0" lon="0" rev="21000000"/>
            </a:lightRig>
          </a:scene3d>
          <a:sp3d>
            <a:bevelT w="342900" h="38100" prst="softRound"/>
            <a:bevelB w="342900" h="38100" prst="softRound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75000"/>
              </a:schemeClr>
            </a:gs>
            <a:gs pos="65000">
              <a:schemeClr val="phClr">
                <a:shade val="75000"/>
              </a:schemeClr>
            </a:gs>
            <a:gs pos="100000">
              <a:schemeClr val="phClr">
                <a:shade val="75000"/>
              </a:schemeClr>
            </a:gs>
          </a:gsLst>
          <a:lin ang="16200000" scaled="1"/>
        </a:gradFill>
        <a:blipFill rotWithShape="0">
          <a:blip xmlns:r="http://schemas.openxmlformats.org/officeDocument/2006/relationships" r:embed="rId1">
            <a:duotone>
              <a:schemeClr val="phClr">
                <a:shade val="50000"/>
              </a:schemeClr>
              <a:schemeClr val="phClr">
                <a:tint val="75000"/>
              </a:schemeClr>
            </a:duotone>
          </a:blip>
          <a:srcRect/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Mountain</Template>
  <TotalTime>3430</TotalTime>
  <Words>892</Words>
  <Application>Microsoft Office PowerPoint</Application>
  <PresentationFormat>On-screen Show (4:3)</PresentationFormat>
  <Paragraphs>81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Brooklet</vt:lpstr>
      <vt:lpstr>Slide 1</vt:lpstr>
      <vt:lpstr>Ethnic Diversity of the West:  A Test of the World's Greed</vt:lpstr>
      <vt:lpstr>Objectives</vt:lpstr>
      <vt:lpstr>Beginnings</vt:lpstr>
      <vt:lpstr> A Golden Opportunity</vt:lpstr>
      <vt:lpstr>Native Americans</vt:lpstr>
      <vt:lpstr>Latin Americans</vt:lpstr>
      <vt:lpstr>Latin Americans (cont.)</vt:lpstr>
      <vt:lpstr>The Legend of Joaquin Murieta</vt:lpstr>
      <vt:lpstr>The Chinese</vt:lpstr>
      <vt:lpstr>The Chinese (cont.)</vt:lpstr>
      <vt:lpstr>Benefits of the Chinese</vt:lpstr>
      <vt:lpstr>African Americans</vt:lpstr>
      <vt:lpstr>African Americans (cont.)</vt:lpstr>
      <vt:lpstr>Better or Worse?</vt:lpstr>
      <vt:lpstr>Theme</vt:lpstr>
      <vt:lpstr>Thank You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Ryan</dc:creator>
  <cp:lastModifiedBy>Ryan </cp:lastModifiedBy>
  <cp:revision>111</cp:revision>
  <dcterms:created xsi:type="dcterms:W3CDTF">2010-04-03T22:57:51Z</dcterms:created>
  <dcterms:modified xsi:type="dcterms:W3CDTF">2010-04-14T11:10:54Z</dcterms:modified>
</cp:coreProperties>
</file>